
<file path=[Content_Types].xml><?xml version="1.0" encoding="utf-8"?>
<Types xmlns="http://schemas.openxmlformats.org/package/2006/content-types">
  <Override PartName="/customXml/itemProps2.xml" ContentType="application/vnd.openxmlformats-officedocument.customXmlProperties+xml"/>
  <Override PartName="/customXml/itemProps3.xml" ContentType="application/vnd.openxmlformats-officedocument.customXmlProperties+xml"/>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autoCompressPictures="0">
  <p:sldMasterIdLst>
    <p:sldMasterId id="2147483648" r:id="rId4"/>
  </p:sldMasterIdLst>
  <p:notesMasterIdLst>
    <p:notesMasterId r:id="rId14"/>
  </p:notesMasterIdLst>
  <p:handoutMasterIdLst>
    <p:handoutMasterId r:id="rId15"/>
  </p:handoutMasterIdLst>
  <p:sldIdLst>
    <p:sldId id="258" r:id="rId5"/>
    <p:sldId id="259" r:id="rId6"/>
    <p:sldId id="260" r:id="rId7"/>
    <p:sldId id="261" r:id="rId8"/>
    <p:sldId id="263" r:id="rId9"/>
    <p:sldId id="262" r:id="rId10"/>
    <p:sldId id="264" r:id="rId11"/>
    <p:sldId id="265" r:id="rId12"/>
    <p:sldId id="266" r:id="rId13"/>
  </p:sldIdLst>
  <p:sldSz cx="12192000" cy="6858000"/>
  <p:notesSz cx="6858000" cy="9144000"/>
  <p:defaultTextStyle>
    <a:defPPr rtl="0">
      <a:defRPr lang="ru-RU"/>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6666"/>
    <a:srgbClr val="FFCC00"/>
    <a:srgbClr val="003F3E"/>
    <a:srgbClr val="004A48"/>
    <a:srgbClr val="663300"/>
    <a:srgbClr val="FF9900"/>
    <a:srgbClr val="009999"/>
    <a:srgbClr val="006699"/>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7001" autoAdjust="0"/>
    <p:restoredTop sz="94660"/>
  </p:normalViewPr>
  <p:slideViewPr>
    <p:cSldViewPr snapToGrid="0">
      <p:cViewPr>
        <p:scale>
          <a:sx n="70" d="100"/>
          <a:sy n="70" d="100"/>
        </p:scale>
        <p:origin x="-660" y="-168"/>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99" d="100"/>
          <a:sy n="99" d="100"/>
        </p:scale>
        <p:origin x="3570" y="72"/>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ru-RU" noProof="1"/>
          </a:p>
        </p:txBody>
      </p:sp>
      <p:sp>
        <p:nvSpPr>
          <p:cNvPr id="3" name="Дата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E989612D-F211-40DF-AD15-4E52497F84BA}" type="datetime1">
              <a:rPr lang="ru-RU" noProof="1" smtClean="0"/>
              <a:pPr rtl="0"/>
              <a:t>10.02.2022</a:t>
            </a:fld>
            <a:endParaRPr lang="ru-RU" noProof="1"/>
          </a:p>
        </p:txBody>
      </p:sp>
      <p:sp>
        <p:nvSpPr>
          <p:cNvPr id="4" name="Нижний колонтитул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ru-RU" noProof="1"/>
          </a:p>
        </p:txBody>
      </p:sp>
      <p:sp>
        <p:nvSpPr>
          <p:cNvPr id="5" name="Номер слайда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B0FB2356-45F8-4CBB-BBF8-E3F4E0C0F34E}" type="slidenum">
              <a:rPr lang="ru-RU" noProof="1" smtClean="0"/>
              <a:pPr rtl="0"/>
              <a:t>‹#›</a:t>
            </a:fld>
            <a:endParaRPr lang="ru-RU" noProof="1"/>
          </a:p>
        </p:txBody>
      </p:sp>
    </p:spTree>
    <p:extLst>
      <p:ext uri="{BB962C8B-B14F-4D97-AF65-F5344CB8AC3E}">
        <p14:creationId xmlns:p14="http://schemas.microsoft.com/office/powerpoint/2010/main" xmlns="" val="408682770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ru-RU" noProof="1"/>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EE88E00D-6AD2-4F58-A327-EC8E6949A088}" type="datetime1">
              <a:rPr lang="ru-RU" noProof="1" smtClean="0"/>
              <a:pPr rtl="0"/>
              <a:t>10.02.2022</a:t>
            </a:fld>
            <a:endParaRPr lang="ru-RU" noProof="1"/>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ru-RU" noProof="1"/>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ru-RU" noProof="1"/>
              <a:t>Щелкните, чтобы изменить стили текста образца слайда</a:t>
            </a:r>
          </a:p>
          <a:p>
            <a:pPr lvl="1" rtl="0"/>
            <a:r>
              <a:rPr lang="ru-RU" noProof="1"/>
              <a:t>Второй уровень</a:t>
            </a:r>
          </a:p>
          <a:p>
            <a:pPr lvl="2" rtl="0"/>
            <a:r>
              <a:rPr lang="ru-RU" noProof="1"/>
              <a:t>Третий уровень</a:t>
            </a:r>
          </a:p>
          <a:p>
            <a:pPr lvl="3" rtl="0"/>
            <a:r>
              <a:rPr lang="ru-RU" noProof="1"/>
              <a:t>Четвертый уровень</a:t>
            </a:r>
          </a:p>
          <a:p>
            <a:pPr lvl="4" rtl="0"/>
            <a:r>
              <a:rPr lang="ru-RU" noProof="1"/>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ru-RU" noProof="1"/>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9C900A82-9926-4DBA-8BA5-A22EEB8ACF8E}" type="slidenum">
              <a:rPr lang="ru-RU" noProof="1" dirty="0" smtClean="0"/>
              <a:pPr rtl="0"/>
              <a:t>‹#›</a:t>
            </a:fld>
            <a:endParaRPr lang="ru-RU" noProof="1"/>
          </a:p>
        </p:txBody>
      </p:sp>
    </p:spTree>
    <p:extLst>
      <p:ext uri="{BB962C8B-B14F-4D97-AF65-F5344CB8AC3E}">
        <p14:creationId xmlns:p14="http://schemas.microsoft.com/office/powerpoint/2010/main" xmlns="" val="28423411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rtl="0"/>
            <a:endParaRPr lang="ru-RU" noProof="1"/>
          </a:p>
        </p:txBody>
      </p:sp>
      <p:sp>
        <p:nvSpPr>
          <p:cNvPr id="4" name="Номер слайда 3"/>
          <p:cNvSpPr>
            <a:spLocks noGrp="1"/>
          </p:cNvSpPr>
          <p:nvPr>
            <p:ph type="sldNum" sz="quarter" idx="10"/>
          </p:nvPr>
        </p:nvSpPr>
        <p:spPr/>
        <p:txBody>
          <a:bodyPr rtlCol="0"/>
          <a:lstStyle/>
          <a:p>
            <a:pPr rtl="0"/>
            <a:fld id="{9C900A82-9926-4DBA-8BA5-A22EEB8ACF8E}" type="slidenum">
              <a:rPr lang="ru-RU" noProof="1" smtClean="0"/>
              <a:pPr rtl="0"/>
              <a:t>1</a:t>
            </a:fld>
            <a:endParaRPr lang="ru-RU" noProof="1"/>
          </a:p>
        </p:txBody>
      </p:sp>
    </p:spTree>
    <p:extLst>
      <p:ext uri="{BB962C8B-B14F-4D97-AF65-F5344CB8AC3E}">
        <p14:creationId xmlns:p14="http://schemas.microsoft.com/office/powerpoint/2010/main" xmlns="" val="5615771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rtl="0"/>
            <a:endParaRPr lang="ru-RU" noProof="1"/>
          </a:p>
        </p:txBody>
      </p:sp>
      <p:sp>
        <p:nvSpPr>
          <p:cNvPr id="4" name="Номер слайда 3"/>
          <p:cNvSpPr>
            <a:spLocks noGrp="1"/>
          </p:cNvSpPr>
          <p:nvPr>
            <p:ph type="sldNum" sz="quarter" idx="10"/>
          </p:nvPr>
        </p:nvSpPr>
        <p:spPr/>
        <p:txBody>
          <a:bodyPr rtlCol="0"/>
          <a:lstStyle/>
          <a:p>
            <a:pPr rtl="0"/>
            <a:fld id="{9C900A82-9926-4DBA-8BA5-A22EEB8ACF8E}" type="slidenum">
              <a:rPr lang="ru-RU" noProof="1" smtClean="0"/>
              <a:pPr rtl="0"/>
              <a:t>5</a:t>
            </a:fld>
            <a:endParaRPr lang="ru-RU" noProof="1"/>
          </a:p>
        </p:txBody>
      </p:sp>
    </p:spTree>
    <p:extLst>
      <p:ext uri="{BB962C8B-B14F-4D97-AF65-F5344CB8AC3E}">
        <p14:creationId xmlns:p14="http://schemas.microsoft.com/office/powerpoint/2010/main" xmlns="" val="5615771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Группа 6"/>
          <p:cNvGrpSpPr/>
          <p:nvPr/>
        </p:nvGrpSpPr>
        <p:grpSpPr>
          <a:xfrm>
            <a:off x="0" y="-8467"/>
            <a:ext cx="12192000" cy="6866467"/>
            <a:chOff x="0" y="-8467"/>
            <a:chExt cx="12192000" cy="6866467"/>
          </a:xfrm>
        </p:grpSpPr>
        <p:cxnSp>
          <p:nvCxnSpPr>
            <p:cNvPr id="32" name="Прямая соединительная линия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Прямая соединительная линия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Прямоугольник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Прямоугольник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Равнобедренный треугольник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Прямоугольник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Прямоугольник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Прямоугольник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Равнобедренный треугольник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Равнобедренный треугольник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Заголовок 1"/>
          <p:cNvSpPr>
            <a:spLocks noGrp="1"/>
          </p:cNvSpPr>
          <p:nvPr>
            <p:ph type="ctrTitle"/>
          </p:nvPr>
        </p:nvSpPr>
        <p:spPr>
          <a:xfrm>
            <a:off x="1507067" y="2404534"/>
            <a:ext cx="7766936" cy="1646302"/>
          </a:xfrm>
        </p:spPr>
        <p:txBody>
          <a:bodyPr rtlCol="0" anchor="b">
            <a:noAutofit/>
          </a:bodyPr>
          <a:lstStyle>
            <a:lvl1pPr algn="r">
              <a:defRPr sz="5400">
                <a:solidFill>
                  <a:schemeClr val="accent1"/>
                </a:solidFill>
              </a:defRPr>
            </a:lvl1pPr>
          </a:lstStyle>
          <a:p>
            <a:pPr rtl="0"/>
            <a:r>
              <a:rPr lang="ru-RU" noProof="1" smtClean="0"/>
              <a:t>Образец заголовка</a:t>
            </a:r>
            <a:endParaRPr lang="ru-RU" noProof="1"/>
          </a:p>
        </p:txBody>
      </p:sp>
      <p:sp>
        <p:nvSpPr>
          <p:cNvPr id="3" name="Подзаголовок 2"/>
          <p:cNvSpPr>
            <a:spLocks noGrp="1"/>
          </p:cNvSpPr>
          <p:nvPr>
            <p:ph type="subTitle" idx="1"/>
          </p:nvPr>
        </p:nvSpPr>
        <p:spPr>
          <a:xfrm>
            <a:off x="1507067" y="4050833"/>
            <a:ext cx="7766936" cy="1096899"/>
          </a:xfrm>
        </p:spPr>
        <p:txBody>
          <a:bodyPr rtlCol="0"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ru-RU" noProof="1" smtClean="0"/>
              <a:t>Образец подзаголовка</a:t>
            </a:r>
            <a:endParaRPr lang="ru-RU" noProof="1"/>
          </a:p>
        </p:txBody>
      </p:sp>
      <p:sp>
        <p:nvSpPr>
          <p:cNvPr id="4" name="Дата 3"/>
          <p:cNvSpPr>
            <a:spLocks noGrp="1"/>
          </p:cNvSpPr>
          <p:nvPr>
            <p:ph type="dt" sz="half" idx="10"/>
          </p:nvPr>
        </p:nvSpPr>
        <p:spPr/>
        <p:txBody>
          <a:bodyPr rtlCol="0"/>
          <a:lstStyle/>
          <a:p>
            <a:pPr rtl="0"/>
            <a:fld id="{1657694A-CB6A-4BB7-9EA2-41A56E0588EE}" type="datetime1">
              <a:rPr lang="ru-RU" noProof="1" dirty="0" smtClean="0"/>
              <a:pPr rtl="0"/>
              <a:t>10.02.2022</a:t>
            </a:fld>
            <a:endParaRPr lang="ru-RU" noProof="1"/>
          </a:p>
        </p:txBody>
      </p:sp>
      <p:sp>
        <p:nvSpPr>
          <p:cNvPr id="5" name="Нижний колонтитул 4"/>
          <p:cNvSpPr>
            <a:spLocks noGrp="1"/>
          </p:cNvSpPr>
          <p:nvPr>
            <p:ph type="ftr" sz="quarter" idx="11"/>
          </p:nvPr>
        </p:nvSpPr>
        <p:spPr/>
        <p:txBody>
          <a:bodyPr rtlCol="0"/>
          <a:lstStyle/>
          <a:p>
            <a:pPr rtl="0"/>
            <a:endParaRPr lang="ru-RU" noProof="1"/>
          </a:p>
        </p:txBody>
      </p:sp>
      <p:sp>
        <p:nvSpPr>
          <p:cNvPr id="6" name="Номер слайда 5"/>
          <p:cNvSpPr>
            <a:spLocks noGrp="1"/>
          </p:cNvSpPr>
          <p:nvPr>
            <p:ph type="sldNum" sz="quarter" idx="12"/>
          </p:nvPr>
        </p:nvSpPr>
        <p:spPr/>
        <p:txBody>
          <a:bodyPr rtlCol="0"/>
          <a:lstStyle/>
          <a:p>
            <a:pPr rtl="0"/>
            <a:fld id="{D57F1E4F-1CFF-5643-939E-217C01CDF565}" type="slidenum">
              <a:rPr lang="ru-RU" noProof="1" dirty="0" smtClean="0"/>
              <a:pPr rtl="0"/>
              <a:t>‹#›</a:t>
            </a:fld>
            <a:endParaRPr lang="ru-RU" noProof="1"/>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5" y="609600"/>
            <a:ext cx="8596668" cy="3403600"/>
          </a:xfrm>
        </p:spPr>
        <p:txBody>
          <a:bodyPr rtlCol="0" anchor="ctr">
            <a:normAutofit/>
          </a:bodyPr>
          <a:lstStyle>
            <a:lvl1pPr algn="l">
              <a:defRPr sz="4400" b="0" cap="none"/>
            </a:lvl1pPr>
          </a:lstStyle>
          <a:p>
            <a:pPr rtl="0"/>
            <a:r>
              <a:rPr lang="ru-RU" noProof="1" smtClean="0"/>
              <a:t>Образец заголовка</a:t>
            </a:r>
            <a:endParaRPr lang="ru-RU" noProof="1"/>
          </a:p>
        </p:txBody>
      </p:sp>
      <p:sp>
        <p:nvSpPr>
          <p:cNvPr id="3" name="Текст 2"/>
          <p:cNvSpPr>
            <a:spLocks noGrp="1"/>
          </p:cNvSpPr>
          <p:nvPr>
            <p:ph type="body" idx="1" hasCustomPrompt="1"/>
          </p:nvPr>
        </p:nvSpPr>
        <p:spPr>
          <a:xfrm>
            <a:off x="677335" y="4470400"/>
            <a:ext cx="8596668" cy="1570962"/>
          </a:xfrm>
        </p:spPr>
        <p:txBody>
          <a:bodyPr rtlCol="0"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ru-RU" noProof="1"/>
              <a:t>Щелкните, чтобы изменить стили текста образца слайда</a:t>
            </a:r>
          </a:p>
        </p:txBody>
      </p:sp>
      <p:sp>
        <p:nvSpPr>
          <p:cNvPr id="4" name="Дата 3"/>
          <p:cNvSpPr>
            <a:spLocks noGrp="1"/>
          </p:cNvSpPr>
          <p:nvPr>
            <p:ph type="dt" sz="half" idx="10"/>
          </p:nvPr>
        </p:nvSpPr>
        <p:spPr/>
        <p:txBody>
          <a:bodyPr rtlCol="0"/>
          <a:lstStyle/>
          <a:p>
            <a:pPr rtl="0"/>
            <a:fld id="{51D71785-A444-48DB-A483-06A8C3F38B6E}" type="datetime1">
              <a:rPr lang="ru-RU" noProof="1" smtClean="0"/>
              <a:pPr rtl="0"/>
              <a:t>10.02.2022</a:t>
            </a:fld>
            <a:endParaRPr lang="ru-RU" noProof="1"/>
          </a:p>
        </p:txBody>
      </p:sp>
      <p:sp>
        <p:nvSpPr>
          <p:cNvPr id="5" name="Нижний колонтитул 4"/>
          <p:cNvSpPr>
            <a:spLocks noGrp="1"/>
          </p:cNvSpPr>
          <p:nvPr>
            <p:ph type="ftr" sz="quarter" idx="11"/>
          </p:nvPr>
        </p:nvSpPr>
        <p:spPr/>
        <p:txBody>
          <a:bodyPr rtlCol="0"/>
          <a:lstStyle/>
          <a:p>
            <a:pPr rtl="0"/>
            <a:endParaRPr lang="ru-RU" noProof="1"/>
          </a:p>
        </p:txBody>
      </p:sp>
      <p:sp>
        <p:nvSpPr>
          <p:cNvPr id="6" name="Номер слайда 5"/>
          <p:cNvSpPr>
            <a:spLocks noGrp="1"/>
          </p:cNvSpPr>
          <p:nvPr>
            <p:ph type="sldNum" sz="quarter" idx="12"/>
          </p:nvPr>
        </p:nvSpPr>
        <p:spPr/>
        <p:txBody>
          <a:bodyPr rtlCol="0"/>
          <a:lstStyle/>
          <a:p>
            <a:pPr rtl="0"/>
            <a:fld id="{D57F1E4F-1CFF-5643-939E-217C01CDF565}" type="slidenum">
              <a:rPr lang="ru-RU" noProof="1" dirty="0" smtClean="0"/>
              <a:pPr rtl="0"/>
              <a:t>‹#›</a:t>
            </a:fld>
            <a:endParaRPr lang="ru-RU" noProof="1"/>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31334" y="609600"/>
            <a:ext cx="8094134" cy="3022600"/>
          </a:xfrm>
        </p:spPr>
        <p:txBody>
          <a:bodyPr rtlCol="0" anchor="ctr">
            <a:normAutofit/>
          </a:bodyPr>
          <a:lstStyle>
            <a:lvl1pPr algn="l">
              <a:defRPr sz="4400" b="0" cap="none"/>
            </a:lvl1pPr>
          </a:lstStyle>
          <a:p>
            <a:pPr rtl="0"/>
            <a:r>
              <a:rPr lang="ru-RU" noProof="1" smtClean="0"/>
              <a:t>Образец заголовка</a:t>
            </a:r>
            <a:endParaRPr lang="ru-RU" noProof="1"/>
          </a:p>
        </p:txBody>
      </p:sp>
      <p:sp>
        <p:nvSpPr>
          <p:cNvPr id="23" name="Текст 9"/>
          <p:cNvSpPr>
            <a:spLocks noGrp="1"/>
          </p:cNvSpPr>
          <p:nvPr>
            <p:ph type="body" sz="quarter" idx="13" hasCustomPrompt="1"/>
          </p:nvPr>
        </p:nvSpPr>
        <p:spPr>
          <a:xfrm>
            <a:off x="1366139" y="3632200"/>
            <a:ext cx="7224524" cy="381000"/>
          </a:xfrm>
        </p:spPr>
        <p:txBody>
          <a:bodyPr rtlCol="0"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rtl="0"/>
            <a:r>
              <a:rPr lang="ru-RU" noProof="1"/>
              <a:t>Щелкните, чтобы изменить стили текста образца слайда</a:t>
            </a:r>
          </a:p>
        </p:txBody>
      </p:sp>
      <p:sp>
        <p:nvSpPr>
          <p:cNvPr id="3" name="Текст 2"/>
          <p:cNvSpPr>
            <a:spLocks noGrp="1"/>
          </p:cNvSpPr>
          <p:nvPr>
            <p:ph type="body" idx="1" hasCustomPrompt="1"/>
          </p:nvPr>
        </p:nvSpPr>
        <p:spPr>
          <a:xfrm>
            <a:off x="677335" y="4470400"/>
            <a:ext cx="8596668" cy="1570962"/>
          </a:xfrm>
        </p:spPr>
        <p:txBody>
          <a:bodyPr rtlCol="0"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ru-RU" noProof="1"/>
              <a:t>Щелкните, чтобы изменить стили текста образца слайда</a:t>
            </a:r>
          </a:p>
        </p:txBody>
      </p:sp>
      <p:sp>
        <p:nvSpPr>
          <p:cNvPr id="4" name="Дата 3"/>
          <p:cNvSpPr>
            <a:spLocks noGrp="1"/>
          </p:cNvSpPr>
          <p:nvPr>
            <p:ph type="dt" sz="half" idx="10"/>
          </p:nvPr>
        </p:nvSpPr>
        <p:spPr/>
        <p:txBody>
          <a:bodyPr rtlCol="0"/>
          <a:lstStyle/>
          <a:p>
            <a:pPr rtl="0"/>
            <a:fld id="{D8070CB8-C3E2-491E-B331-188F8986691E}" type="datetime1">
              <a:rPr lang="ru-RU" noProof="1" smtClean="0"/>
              <a:pPr rtl="0"/>
              <a:t>10.02.2022</a:t>
            </a:fld>
            <a:endParaRPr lang="ru-RU" noProof="1"/>
          </a:p>
        </p:txBody>
      </p:sp>
      <p:sp>
        <p:nvSpPr>
          <p:cNvPr id="5" name="Нижний колонтитул 4"/>
          <p:cNvSpPr>
            <a:spLocks noGrp="1"/>
          </p:cNvSpPr>
          <p:nvPr>
            <p:ph type="ftr" sz="quarter" idx="11"/>
          </p:nvPr>
        </p:nvSpPr>
        <p:spPr/>
        <p:txBody>
          <a:bodyPr rtlCol="0"/>
          <a:lstStyle/>
          <a:p>
            <a:pPr rtl="0"/>
            <a:endParaRPr lang="ru-RU" noProof="1"/>
          </a:p>
        </p:txBody>
      </p:sp>
      <p:sp>
        <p:nvSpPr>
          <p:cNvPr id="6" name="Номер слайда 5"/>
          <p:cNvSpPr>
            <a:spLocks noGrp="1"/>
          </p:cNvSpPr>
          <p:nvPr>
            <p:ph type="sldNum" sz="quarter" idx="12"/>
          </p:nvPr>
        </p:nvSpPr>
        <p:spPr/>
        <p:txBody>
          <a:bodyPr rtlCol="0"/>
          <a:lstStyle/>
          <a:p>
            <a:pPr rtl="0"/>
            <a:fld id="{D57F1E4F-1CFF-5643-939E-217C01CDF565}" type="slidenum">
              <a:rPr lang="ru-RU" noProof="1" dirty="0" smtClean="0"/>
              <a:pPr rtl="0"/>
              <a:t>‹#›</a:t>
            </a:fld>
            <a:endParaRPr lang="ru-RU" noProof="1"/>
          </a:p>
        </p:txBody>
      </p:sp>
      <p:sp>
        <p:nvSpPr>
          <p:cNvPr id="20" name="Надпись 19"/>
          <p:cNvSpPr txBox="1"/>
          <p:nvPr/>
        </p:nvSpPr>
        <p:spPr>
          <a:xfrm>
            <a:off x="541870" y="790378"/>
            <a:ext cx="609600" cy="584776"/>
          </a:xfrm>
          <a:prstGeom prst="rect">
            <a:avLst/>
          </a:prstGeom>
        </p:spPr>
        <p:txBody>
          <a:bodyPr vert="horz" lIns="91440" tIns="45720" rIns="91440" bIns="45720" rtlCol="0" anchor="ctr">
            <a:noAutofit/>
          </a:bodyPr>
          <a:lstStyle/>
          <a:p>
            <a:pPr lvl="0" rtl="0"/>
            <a:r>
              <a:rPr lang="ru-RU" sz="8000" noProof="1">
                <a:ln w="3175" cmpd="sng">
                  <a:noFill/>
                </a:ln>
                <a:solidFill>
                  <a:schemeClr val="accent1">
                    <a:lumMod val="60000"/>
                    <a:lumOff val="40000"/>
                  </a:schemeClr>
                </a:solidFill>
                <a:effectLst/>
                <a:latin typeface="Arial"/>
              </a:rPr>
              <a:t>"</a:t>
            </a:r>
          </a:p>
        </p:txBody>
      </p:sp>
      <p:sp>
        <p:nvSpPr>
          <p:cNvPr id="22" name="Надпись 21"/>
          <p:cNvSpPr txBox="1"/>
          <p:nvPr/>
        </p:nvSpPr>
        <p:spPr>
          <a:xfrm>
            <a:off x="8893011" y="2886556"/>
            <a:ext cx="609600" cy="584776"/>
          </a:xfrm>
          <a:prstGeom prst="rect">
            <a:avLst/>
          </a:prstGeom>
        </p:spPr>
        <p:txBody>
          <a:bodyPr vert="horz" lIns="91440" tIns="45720" rIns="91440" bIns="45720" rtlCol="0" anchor="ctr">
            <a:noAutofit/>
          </a:bodyPr>
          <a:lstStyle/>
          <a:p>
            <a:pPr lvl="0" rtl="0"/>
            <a:r>
              <a:rPr lang="ru-RU" sz="8000" noProof="1">
                <a:ln w="3175" cmpd="sng">
                  <a:noFill/>
                </a:ln>
                <a:solidFill>
                  <a:schemeClr val="accent1">
                    <a:lumMod val="60000"/>
                    <a:lumOff val="40000"/>
                  </a:schemeClr>
                </a:solidFill>
                <a:latin typeface="Arial"/>
              </a:rPr>
              <a:t>"</a:t>
            </a:r>
            <a:endParaRPr lang="ru-RU" noProof="1">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5" y="1931988"/>
            <a:ext cx="8596668" cy="2595460"/>
          </a:xfrm>
        </p:spPr>
        <p:txBody>
          <a:bodyPr rtlCol="0" anchor="b">
            <a:normAutofit/>
          </a:bodyPr>
          <a:lstStyle>
            <a:lvl1pPr algn="l">
              <a:defRPr sz="4400" b="0" cap="none"/>
            </a:lvl1pPr>
          </a:lstStyle>
          <a:p>
            <a:pPr rtl="0"/>
            <a:r>
              <a:rPr lang="ru-RU" noProof="1" smtClean="0"/>
              <a:t>Образец заголовка</a:t>
            </a:r>
            <a:endParaRPr lang="ru-RU" noProof="1"/>
          </a:p>
        </p:txBody>
      </p:sp>
      <p:sp>
        <p:nvSpPr>
          <p:cNvPr id="3" name="Текст 2"/>
          <p:cNvSpPr>
            <a:spLocks noGrp="1"/>
          </p:cNvSpPr>
          <p:nvPr>
            <p:ph type="body" idx="1" hasCustomPrompt="1"/>
          </p:nvPr>
        </p:nvSpPr>
        <p:spPr>
          <a:xfrm>
            <a:off x="677335" y="4527448"/>
            <a:ext cx="8596668" cy="1513914"/>
          </a:xfrm>
        </p:spPr>
        <p:txBody>
          <a:bodyPr rtlCol="0"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ru-RU" noProof="1"/>
              <a:t>Щелкните, чтобы изменить стили текста образца слайда</a:t>
            </a:r>
          </a:p>
        </p:txBody>
      </p:sp>
      <p:sp>
        <p:nvSpPr>
          <p:cNvPr id="4" name="Дата 3"/>
          <p:cNvSpPr>
            <a:spLocks noGrp="1"/>
          </p:cNvSpPr>
          <p:nvPr>
            <p:ph type="dt" sz="half" idx="10"/>
          </p:nvPr>
        </p:nvSpPr>
        <p:spPr/>
        <p:txBody>
          <a:bodyPr rtlCol="0"/>
          <a:lstStyle/>
          <a:p>
            <a:pPr rtl="0"/>
            <a:fld id="{699605D2-5C38-49CC-A76A-25AA3ED827E7}" type="datetime1">
              <a:rPr lang="ru-RU" noProof="1" smtClean="0"/>
              <a:pPr rtl="0"/>
              <a:t>10.02.2022</a:t>
            </a:fld>
            <a:endParaRPr lang="ru-RU" noProof="1"/>
          </a:p>
        </p:txBody>
      </p:sp>
      <p:sp>
        <p:nvSpPr>
          <p:cNvPr id="5" name="Нижний колонтитул 4"/>
          <p:cNvSpPr>
            <a:spLocks noGrp="1"/>
          </p:cNvSpPr>
          <p:nvPr>
            <p:ph type="ftr" sz="quarter" idx="11"/>
          </p:nvPr>
        </p:nvSpPr>
        <p:spPr/>
        <p:txBody>
          <a:bodyPr rtlCol="0"/>
          <a:lstStyle/>
          <a:p>
            <a:pPr rtl="0"/>
            <a:endParaRPr lang="ru-RU" noProof="1"/>
          </a:p>
        </p:txBody>
      </p:sp>
      <p:sp>
        <p:nvSpPr>
          <p:cNvPr id="6" name="Номер слайда 5"/>
          <p:cNvSpPr>
            <a:spLocks noGrp="1"/>
          </p:cNvSpPr>
          <p:nvPr>
            <p:ph type="sldNum" sz="quarter" idx="12"/>
          </p:nvPr>
        </p:nvSpPr>
        <p:spPr/>
        <p:txBody>
          <a:bodyPr rtlCol="0"/>
          <a:lstStyle/>
          <a:p>
            <a:pPr rtl="0"/>
            <a:fld id="{D57F1E4F-1CFF-5643-939E-217C01CDF565}" type="slidenum">
              <a:rPr lang="ru-RU" noProof="1" dirty="0" smtClean="0"/>
              <a:pPr rtl="0"/>
              <a:t>‹#›</a:t>
            </a:fld>
            <a:endParaRPr lang="ru-RU" noProof="1"/>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с цитатой">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31334" y="609600"/>
            <a:ext cx="8094134" cy="3022600"/>
          </a:xfrm>
        </p:spPr>
        <p:txBody>
          <a:bodyPr rtlCol="0" anchor="ctr">
            <a:normAutofit/>
          </a:bodyPr>
          <a:lstStyle>
            <a:lvl1pPr algn="l">
              <a:defRPr sz="4400" b="0" cap="none"/>
            </a:lvl1pPr>
          </a:lstStyle>
          <a:p>
            <a:pPr rtl="0"/>
            <a:r>
              <a:rPr lang="ru-RU" noProof="1" smtClean="0"/>
              <a:t>Образец заголовка</a:t>
            </a:r>
            <a:endParaRPr lang="ru-RU" noProof="1"/>
          </a:p>
        </p:txBody>
      </p:sp>
      <p:sp>
        <p:nvSpPr>
          <p:cNvPr id="23" name="Текст 9"/>
          <p:cNvSpPr>
            <a:spLocks noGrp="1"/>
          </p:cNvSpPr>
          <p:nvPr>
            <p:ph type="body" sz="quarter" idx="13" hasCustomPrompt="1"/>
          </p:nvPr>
        </p:nvSpPr>
        <p:spPr>
          <a:xfrm>
            <a:off x="677332" y="4013200"/>
            <a:ext cx="8596669" cy="514248"/>
          </a:xfrm>
        </p:spPr>
        <p:txBody>
          <a:bodyPr rtlCol="0"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rtl="0"/>
            <a:r>
              <a:rPr lang="ru-RU" noProof="1"/>
              <a:t>Щелкните, чтобы изменить стили текста образца слайда</a:t>
            </a:r>
          </a:p>
        </p:txBody>
      </p:sp>
      <p:sp>
        <p:nvSpPr>
          <p:cNvPr id="3" name="Текст 2"/>
          <p:cNvSpPr>
            <a:spLocks noGrp="1"/>
          </p:cNvSpPr>
          <p:nvPr>
            <p:ph type="body" idx="1" hasCustomPrompt="1"/>
          </p:nvPr>
        </p:nvSpPr>
        <p:spPr>
          <a:xfrm>
            <a:off x="677335" y="4527448"/>
            <a:ext cx="8596668" cy="1513914"/>
          </a:xfrm>
        </p:spPr>
        <p:txBody>
          <a:bodyPr rtlCol="0"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ru-RU" noProof="1"/>
              <a:t>Щелкните, чтобы изменить стили текста образца слайда</a:t>
            </a:r>
          </a:p>
        </p:txBody>
      </p:sp>
      <p:sp>
        <p:nvSpPr>
          <p:cNvPr id="4" name="Дата 3"/>
          <p:cNvSpPr>
            <a:spLocks noGrp="1"/>
          </p:cNvSpPr>
          <p:nvPr>
            <p:ph type="dt" sz="half" idx="10"/>
          </p:nvPr>
        </p:nvSpPr>
        <p:spPr/>
        <p:txBody>
          <a:bodyPr rtlCol="0"/>
          <a:lstStyle/>
          <a:p>
            <a:pPr rtl="0"/>
            <a:fld id="{1CD578EA-8A2A-49F5-BF01-EC0F118D4D8D}" type="datetime1">
              <a:rPr lang="ru-RU" noProof="1" smtClean="0"/>
              <a:pPr rtl="0"/>
              <a:t>10.02.2022</a:t>
            </a:fld>
            <a:endParaRPr lang="ru-RU" noProof="1"/>
          </a:p>
        </p:txBody>
      </p:sp>
      <p:sp>
        <p:nvSpPr>
          <p:cNvPr id="5" name="Нижний колонтитул 4"/>
          <p:cNvSpPr>
            <a:spLocks noGrp="1"/>
          </p:cNvSpPr>
          <p:nvPr>
            <p:ph type="ftr" sz="quarter" idx="11"/>
          </p:nvPr>
        </p:nvSpPr>
        <p:spPr/>
        <p:txBody>
          <a:bodyPr rtlCol="0"/>
          <a:lstStyle/>
          <a:p>
            <a:pPr rtl="0"/>
            <a:endParaRPr lang="ru-RU" noProof="1"/>
          </a:p>
        </p:txBody>
      </p:sp>
      <p:sp>
        <p:nvSpPr>
          <p:cNvPr id="6" name="Номер слайда 5"/>
          <p:cNvSpPr>
            <a:spLocks noGrp="1"/>
          </p:cNvSpPr>
          <p:nvPr>
            <p:ph type="sldNum" sz="quarter" idx="12"/>
          </p:nvPr>
        </p:nvSpPr>
        <p:spPr/>
        <p:txBody>
          <a:bodyPr rtlCol="0"/>
          <a:lstStyle/>
          <a:p>
            <a:pPr rtl="0"/>
            <a:fld id="{D57F1E4F-1CFF-5643-939E-217C01CDF565}" type="slidenum">
              <a:rPr lang="ru-RU" noProof="1" dirty="0" smtClean="0"/>
              <a:pPr rtl="0"/>
              <a:t>‹#›</a:t>
            </a:fld>
            <a:endParaRPr lang="ru-RU" noProof="1"/>
          </a:p>
        </p:txBody>
      </p:sp>
      <p:sp>
        <p:nvSpPr>
          <p:cNvPr id="24" name="Надпись 23"/>
          <p:cNvSpPr txBox="1"/>
          <p:nvPr/>
        </p:nvSpPr>
        <p:spPr>
          <a:xfrm>
            <a:off x="541870" y="790378"/>
            <a:ext cx="609600" cy="584776"/>
          </a:xfrm>
          <a:prstGeom prst="rect">
            <a:avLst/>
          </a:prstGeom>
        </p:spPr>
        <p:txBody>
          <a:bodyPr vert="horz" lIns="91440" tIns="45720" rIns="91440" bIns="45720" rtlCol="0" anchor="ctr">
            <a:noAutofit/>
          </a:bodyPr>
          <a:lstStyle/>
          <a:p>
            <a:pPr lvl="0" rtl="0"/>
            <a:r>
              <a:rPr lang="ru-RU" sz="8000" noProof="1">
                <a:ln w="3175" cmpd="sng">
                  <a:noFill/>
                </a:ln>
                <a:solidFill>
                  <a:schemeClr val="accent1">
                    <a:lumMod val="60000"/>
                    <a:lumOff val="40000"/>
                  </a:schemeClr>
                </a:solidFill>
                <a:effectLst/>
                <a:latin typeface="Arial"/>
              </a:rPr>
              <a:t>"</a:t>
            </a:r>
          </a:p>
        </p:txBody>
      </p:sp>
      <p:sp>
        <p:nvSpPr>
          <p:cNvPr id="25" name="Надпись 24"/>
          <p:cNvSpPr txBox="1"/>
          <p:nvPr/>
        </p:nvSpPr>
        <p:spPr>
          <a:xfrm>
            <a:off x="8893011" y="2886556"/>
            <a:ext cx="609600" cy="584776"/>
          </a:xfrm>
          <a:prstGeom prst="rect">
            <a:avLst/>
          </a:prstGeom>
        </p:spPr>
        <p:txBody>
          <a:bodyPr vert="horz" lIns="91440" tIns="45720" rIns="91440" bIns="45720" rtlCol="0" anchor="ctr">
            <a:noAutofit/>
          </a:bodyPr>
          <a:lstStyle/>
          <a:p>
            <a:pPr lvl="0" rtl="0"/>
            <a:r>
              <a:rPr lang="ru-RU" sz="8000" noProof="1">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799" y="609600"/>
            <a:ext cx="8588203" cy="3022600"/>
          </a:xfrm>
        </p:spPr>
        <p:txBody>
          <a:bodyPr rtlCol="0" anchor="ctr">
            <a:normAutofit/>
          </a:bodyPr>
          <a:lstStyle>
            <a:lvl1pPr algn="l">
              <a:defRPr sz="4400" b="0" cap="none"/>
            </a:lvl1pPr>
          </a:lstStyle>
          <a:p>
            <a:pPr rtl="0"/>
            <a:r>
              <a:rPr lang="ru-RU" noProof="1" smtClean="0"/>
              <a:t>Образец заголовка</a:t>
            </a:r>
            <a:endParaRPr lang="ru-RU" noProof="1"/>
          </a:p>
        </p:txBody>
      </p:sp>
      <p:sp>
        <p:nvSpPr>
          <p:cNvPr id="23" name="Текст 9"/>
          <p:cNvSpPr>
            <a:spLocks noGrp="1"/>
          </p:cNvSpPr>
          <p:nvPr>
            <p:ph type="body" sz="quarter" idx="13" hasCustomPrompt="1"/>
          </p:nvPr>
        </p:nvSpPr>
        <p:spPr>
          <a:xfrm>
            <a:off x="677332" y="4013200"/>
            <a:ext cx="8596669" cy="514248"/>
          </a:xfrm>
        </p:spPr>
        <p:txBody>
          <a:bodyPr rtlCol="0"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rtl="0"/>
            <a:r>
              <a:rPr lang="ru-RU" noProof="1"/>
              <a:t>Щелкните, чтобы изменить стили текста образца слайда</a:t>
            </a:r>
          </a:p>
        </p:txBody>
      </p:sp>
      <p:sp>
        <p:nvSpPr>
          <p:cNvPr id="3" name="Текст 2"/>
          <p:cNvSpPr>
            <a:spLocks noGrp="1"/>
          </p:cNvSpPr>
          <p:nvPr>
            <p:ph type="body" idx="1" hasCustomPrompt="1"/>
          </p:nvPr>
        </p:nvSpPr>
        <p:spPr>
          <a:xfrm>
            <a:off x="677335" y="4527448"/>
            <a:ext cx="8596668" cy="1513914"/>
          </a:xfrm>
        </p:spPr>
        <p:txBody>
          <a:bodyPr rtlCol="0"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ru-RU" noProof="1"/>
              <a:t>Щелкните, чтобы изменить стили текста образца слайда</a:t>
            </a:r>
          </a:p>
        </p:txBody>
      </p:sp>
      <p:sp>
        <p:nvSpPr>
          <p:cNvPr id="4" name="Дата 3"/>
          <p:cNvSpPr>
            <a:spLocks noGrp="1"/>
          </p:cNvSpPr>
          <p:nvPr>
            <p:ph type="dt" sz="half" idx="10"/>
          </p:nvPr>
        </p:nvSpPr>
        <p:spPr/>
        <p:txBody>
          <a:bodyPr rtlCol="0"/>
          <a:lstStyle/>
          <a:p>
            <a:pPr rtl="0"/>
            <a:fld id="{95BD6715-A26C-41FE-9C03-788EDB50B17F}" type="datetime1">
              <a:rPr lang="ru-RU" noProof="1" smtClean="0"/>
              <a:pPr rtl="0"/>
              <a:t>10.02.2022</a:t>
            </a:fld>
            <a:endParaRPr lang="ru-RU" noProof="1"/>
          </a:p>
        </p:txBody>
      </p:sp>
      <p:sp>
        <p:nvSpPr>
          <p:cNvPr id="5" name="Нижний колонтитул 4"/>
          <p:cNvSpPr>
            <a:spLocks noGrp="1"/>
          </p:cNvSpPr>
          <p:nvPr>
            <p:ph type="ftr" sz="quarter" idx="11"/>
          </p:nvPr>
        </p:nvSpPr>
        <p:spPr/>
        <p:txBody>
          <a:bodyPr rtlCol="0"/>
          <a:lstStyle/>
          <a:p>
            <a:pPr rtl="0"/>
            <a:endParaRPr lang="ru-RU" noProof="1"/>
          </a:p>
        </p:txBody>
      </p:sp>
      <p:sp>
        <p:nvSpPr>
          <p:cNvPr id="6" name="Номер слайда 5"/>
          <p:cNvSpPr>
            <a:spLocks noGrp="1"/>
          </p:cNvSpPr>
          <p:nvPr>
            <p:ph type="sldNum" sz="quarter" idx="12"/>
          </p:nvPr>
        </p:nvSpPr>
        <p:spPr/>
        <p:txBody>
          <a:bodyPr rtlCol="0"/>
          <a:lstStyle/>
          <a:p>
            <a:pPr rtl="0"/>
            <a:fld id="{D57F1E4F-1CFF-5643-939E-217C01CDF565}" type="slidenum">
              <a:rPr lang="ru-RU" noProof="1" dirty="0" smtClean="0"/>
              <a:pPr rtl="0"/>
              <a:t>‹#›</a:t>
            </a:fld>
            <a:endParaRPr lang="ru-RU" noProof="1"/>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noProof="1" smtClean="0"/>
              <a:t>Образец заголовка</a:t>
            </a:r>
            <a:endParaRPr lang="ru-RU" noProof="1"/>
          </a:p>
        </p:txBody>
      </p:sp>
      <p:sp>
        <p:nvSpPr>
          <p:cNvPr id="3" name="Вертикальный текст 2"/>
          <p:cNvSpPr>
            <a:spLocks noGrp="1"/>
          </p:cNvSpPr>
          <p:nvPr>
            <p:ph type="body" orient="vert" idx="1" hasCustomPrompt="1"/>
          </p:nvPr>
        </p:nvSpPr>
        <p:spPr/>
        <p:txBody>
          <a:bodyPr vert="eaVert" rtlCol="0"/>
          <a:lstStyle/>
          <a:p>
            <a:pPr lvl="0" rtl="0"/>
            <a:r>
              <a:rPr lang="ru-RU" noProof="1"/>
              <a:t>Щелкните, чтобы изменить стили текста образца слайда</a:t>
            </a:r>
          </a:p>
          <a:p>
            <a:pPr lvl="1" rtl="0"/>
            <a:r>
              <a:rPr lang="ru-RU" noProof="1"/>
              <a:t>Второй уровень</a:t>
            </a:r>
          </a:p>
          <a:p>
            <a:pPr lvl="2" rtl="0"/>
            <a:r>
              <a:rPr lang="ru-RU" noProof="1"/>
              <a:t>Третий уровень</a:t>
            </a:r>
          </a:p>
          <a:p>
            <a:pPr lvl="3" rtl="0"/>
            <a:r>
              <a:rPr lang="ru-RU" noProof="1"/>
              <a:t>Четвертый уровень</a:t>
            </a:r>
          </a:p>
          <a:p>
            <a:pPr lvl="4" rtl="0"/>
            <a:r>
              <a:rPr lang="ru-RU" noProof="1"/>
              <a:t>Пятый уровень</a:t>
            </a:r>
          </a:p>
        </p:txBody>
      </p:sp>
      <p:sp>
        <p:nvSpPr>
          <p:cNvPr id="4" name="Дата 3"/>
          <p:cNvSpPr>
            <a:spLocks noGrp="1"/>
          </p:cNvSpPr>
          <p:nvPr>
            <p:ph type="dt" sz="half" idx="10"/>
          </p:nvPr>
        </p:nvSpPr>
        <p:spPr/>
        <p:txBody>
          <a:bodyPr rtlCol="0"/>
          <a:lstStyle/>
          <a:p>
            <a:pPr rtl="0"/>
            <a:fld id="{546EEF9A-77A3-427A-AE0A-6A8B93DF7E2C}" type="datetime1">
              <a:rPr lang="ru-RU" noProof="1" smtClean="0"/>
              <a:pPr rtl="0"/>
              <a:t>10.02.2022</a:t>
            </a:fld>
            <a:endParaRPr lang="ru-RU" noProof="1"/>
          </a:p>
        </p:txBody>
      </p:sp>
      <p:sp>
        <p:nvSpPr>
          <p:cNvPr id="5" name="Нижний колонтитул 4"/>
          <p:cNvSpPr>
            <a:spLocks noGrp="1"/>
          </p:cNvSpPr>
          <p:nvPr>
            <p:ph type="ftr" sz="quarter" idx="11"/>
          </p:nvPr>
        </p:nvSpPr>
        <p:spPr/>
        <p:txBody>
          <a:bodyPr rtlCol="0"/>
          <a:lstStyle/>
          <a:p>
            <a:pPr rtl="0"/>
            <a:endParaRPr lang="ru-RU" noProof="1"/>
          </a:p>
        </p:txBody>
      </p:sp>
      <p:sp>
        <p:nvSpPr>
          <p:cNvPr id="6" name="Номер слайда 5"/>
          <p:cNvSpPr>
            <a:spLocks noGrp="1"/>
          </p:cNvSpPr>
          <p:nvPr>
            <p:ph type="sldNum" sz="quarter" idx="12"/>
          </p:nvPr>
        </p:nvSpPr>
        <p:spPr/>
        <p:txBody>
          <a:bodyPr rtlCol="0"/>
          <a:lstStyle/>
          <a:p>
            <a:pPr rtl="0"/>
            <a:fld id="{89333C77-0158-454C-844F-B7AB9BD7DAD4}" type="slidenum">
              <a:rPr lang="ru-RU" noProof="1" dirty="0" smtClean="0"/>
              <a:pPr rtl="0"/>
              <a:t>‹#›</a:t>
            </a:fld>
            <a:endParaRPr lang="ru-RU" noProof="1"/>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967673" y="609599"/>
            <a:ext cx="1304743" cy="5251451"/>
          </a:xfrm>
        </p:spPr>
        <p:txBody>
          <a:bodyPr vert="eaVert" rtlCol="0" anchor="ctr"/>
          <a:lstStyle/>
          <a:p>
            <a:pPr rtl="0"/>
            <a:r>
              <a:rPr lang="ru-RU" noProof="1" smtClean="0"/>
              <a:t>Образец заголовка</a:t>
            </a:r>
            <a:endParaRPr lang="ru-RU" noProof="1"/>
          </a:p>
        </p:txBody>
      </p:sp>
      <p:sp>
        <p:nvSpPr>
          <p:cNvPr id="3" name="Вертикальный текст 2"/>
          <p:cNvSpPr>
            <a:spLocks noGrp="1"/>
          </p:cNvSpPr>
          <p:nvPr>
            <p:ph type="body" orient="vert" idx="1" hasCustomPrompt="1"/>
          </p:nvPr>
        </p:nvSpPr>
        <p:spPr>
          <a:xfrm>
            <a:off x="677335" y="609600"/>
            <a:ext cx="7060150" cy="5251450"/>
          </a:xfrm>
        </p:spPr>
        <p:txBody>
          <a:bodyPr vert="eaVert" rtlCol="0"/>
          <a:lstStyle/>
          <a:p>
            <a:pPr lvl="0" rtl="0"/>
            <a:r>
              <a:rPr lang="ru-RU" noProof="1"/>
              <a:t>Щелкните, чтобы изменить стили текста образца слайда</a:t>
            </a:r>
          </a:p>
          <a:p>
            <a:pPr lvl="1" rtl="0"/>
            <a:r>
              <a:rPr lang="ru-RU" noProof="1"/>
              <a:t>Второй уровень</a:t>
            </a:r>
          </a:p>
          <a:p>
            <a:pPr lvl="2" rtl="0"/>
            <a:r>
              <a:rPr lang="ru-RU" noProof="1"/>
              <a:t>Третий уровень</a:t>
            </a:r>
          </a:p>
          <a:p>
            <a:pPr lvl="3" rtl="0"/>
            <a:r>
              <a:rPr lang="ru-RU" noProof="1"/>
              <a:t>Четвертый уровень</a:t>
            </a:r>
          </a:p>
          <a:p>
            <a:pPr lvl="4" rtl="0"/>
            <a:r>
              <a:rPr lang="ru-RU" noProof="1"/>
              <a:t>Пятый уровень</a:t>
            </a:r>
          </a:p>
        </p:txBody>
      </p:sp>
      <p:sp>
        <p:nvSpPr>
          <p:cNvPr id="4" name="Дата 3"/>
          <p:cNvSpPr>
            <a:spLocks noGrp="1"/>
          </p:cNvSpPr>
          <p:nvPr>
            <p:ph type="dt" sz="half" idx="10"/>
          </p:nvPr>
        </p:nvSpPr>
        <p:spPr/>
        <p:txBody>
          <a:bodyPr rtlCol="0"/>
          <a:lstStyle/>
          <a:p>
            <a:pPr rtl="0"/>
            <a:fld id="{A13623CE-5BC3-4536-B7A8-7F5D7A252FC4}" type="datetime1">
              <a:rPr lang="ru-RU" noProof="1" smtClean="0"/>
              <a:pPr rtl="0"/>
              <a:t>10.02.2022</a:t>
            </a:fld>
            <a:endParaRPr lang="ru-RU" noProof="1"/>
          </a:p>
        </p:txBody>
      </p:sp>
      <p:sp>
        <p:nvSpPr>
          <p:cNvPr id="5" name="Нижний колонтитул 4"/>
          <p:cNvSpPr>
            <a:spLocks noGrp="1"/>
          </p:cNvSpPr>
          <p:nvPr>
            <p:ph type="ftr" sz="quarter" idx="11"/>
          </p:nvPr>
        </p:nvSpPr>
        <p:spPr/>
        <p:txBody>
          <a:bodyPr rtlCol="0"/>
          <a:lstStyle/>
          <a:p>
            <a:pPr rtl="0"/>
            <a:endParaRPr lang="ru-RU" noProof="1"/>
          </a:p>
        </p:txBody>
      </p:sp>
      <p:sp>
        <p:nvSpPr>
          <p:cNvPr id="6" name="Номер слайда 5"/>
          <p:cNvSpPr>
            <a:spLocks noGrp="1"/>
          </p:cNvSpPr>
          <p:nvPr>
            <p:ph type="sldNum" sz="quarter" idx="12"/>
          </p:nvPr>
        </p:nvSpPr>
        <p:spPr/>
        <p:txBody>
          <a:bodyPr rtlCol="0"/>
          <a:lstStyle/>
          <a:p>
            <a:pPr rtl="0"/>
            <a:fld id="{D57F1E4F-1CFF-5643-939E-217C01CDF565}" type="slidenum">
              <a:rPr lang="ru-RU" noProof="1" dirty="0" smtClean="0"/>
              <a:pPr rtl="0"/>
              <a:t>‹#›</a:t>
            </a:fld>
            <a:endParaRPr lang="ru-RU" noProof="1"/>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a:bodyPr>
          <a:lstStyle>
            <a:lvl1pPr>
              <a:defRPr sz="3600"/>
            </a:lvl1pPr>
          </a:lstStyle>
          <a:p>
            <a:pPr rtl="0"/>
            <a:r>
              <a:rPr lang="ru-RU" noProof="1" smtClean="0"/>
              <a:t>Образец заголовка</a:t>
            </a:r>
            <a:endParaRPr lang="ru-RU" noProof="1"/>
          </a:p>
        </p:txBody>
      </p:sp>
      <p:sp>
        <p:nvSpPr>
          <p:cNvPr id="3" name="Объект 2"/>
          <p:cNvSpPr>
            <a:spLocks noGrp="1"/>
          </p:cNvSpPr>
          <p:nvPr>
            <p:ph idx="1" hasCustomPrompt="1"/>
          </p:nvPr>
        </p:nvSpPr>
        <p:spPr/>
        <p:txBody>
          <a:bodyPr rtlCol="0"/>
          <a:lstStyle/>
          <a:p>
            <a:pPr lvl="0" rtl="0"/>
            <a:r>
              <a:rPr lang="ru-RU" noProof="1"/>
              <a:t>Щелкните, чтобы изменить стили текста образца слайда</a:t>
            </a:r>
          </a:p>
          <a:p>
            <a:pPr lvl="1" rtl="0"/>
            <a:r>
              <a:rPr lang="ru-RU" noProof="1"/>
              <a:t>Второй уровень</a:t>
            </a:r>
          </a:p>
          <a:p>
            <a:pPr lvl="2" rtl="0"/>
            <a:r>
              <a:rPr lang="ru-RU" noProof="1"/>
              <a:t>Третий уровень</a:t>
            </a:r>
          </a:p>
          <a:p>
            <a:pPr lvl="3" rtl="0"/>
            <a:r>
              <a:rPr lang="ru-RU" noProof="1"/>
              <a:t>Четвертый уровень</a:t>
            </a:r>
          </a:p>
          <a:p>
            <a:pPr lvl="4" rtl="0"/>
            <a:r>
              <a:rPr lang="ru-RU" noProof="1"/>
              <a:t>Пятый уровень</a:t>
            </a:r>
          </a:p>
        </p:txBody>
      </p:sp>
      <p:sp>
        <p:nvSpPr>
          <p:cNvPr id="4" name="Дата 3"/>
          <p:cNvSpPr>
            <a:spLocks noGrp="1"/>
          </p:cNvSpPr>
          <p:nvPr>
            <p:ph type="dt" sz="half" idx="10"/>
          </p:nvPr>
        </p:nvSpPr>
        <p:spPr/>
        <p:txBody>
          <a:bodyPr rtlCol="0"/>
          <a:lstStyle/>
          <a:p>
            <a:pPr rtl="0"/>
            <a:fld id="{3535C719-ECC3-424F-93DD-DDA1B28857E9}" type="datetime1">
              <a:rPr lang="ru-RU" noProof="1" smtClean="0"/>
              <a:pPr rtl="0"/>
              <a:t>10.02.2022</a:t>
            </a:fld>
            <a:endParaRPr lang="ru-RU" noProof="1"/>
          </a:p>
        </p:txBody>
      </p:sp>
      <p:sp>
        <p:nvSpPr>
          <p:cNvPr id="5" name="Нижний колонтитул 4"/>
          <p:cNvSpPr>
            <a:spLocks noGrp="1"/>
          </p:cNvSpPr>
          <p:nvPr>
            <p:ph type="ftr" sz="quarter" idx="11"/>
          </p:nvPr>
        </p:nvSpPr>
        <p:spPr/>
        <p:txBody>
          <a:bodyPr rtlCol="0"/>
          <a:lstStyle/>
          <a:p>
            <a:pPr rtl="0"/>
            <a:endParaRPr lang="ru-RU" noProof="1"/>
          </a:p>
        </p:txBody>
      </p:sp>
      <p:sp>
        <p:nvSpPr>
          <p:cNvPr id="6" name="Номер слайда 5"/>
          <p:cNvSpPr>
            <a:spLocks noGrp="1"/>
          </p:cNvSpPr>
          <p:nvPr>
            <p:ph type="sldNum" sz="quarter" idx="12"/>
          </p:nvPr>
        </p:nvSpPr>
        <p:spPr/>
        <p:txBody>
          <a:bodyPr rtlCol="0"/>
          <a:lstStyle/>
          <a:p>
            <a:pPr rtl="0"/>
            <a:fld id="{D57F1E4F-1CFF-5643-939E-217C01CDF565}" type="slidenum">
              <a:rPr lang="ru-RU" noProof="1" dirty="0" smtClean="0"/>
              <a:pPr rtl="0"/>
              <a:t>‹#›</a:t>
            </a:fld>
            <a:endParaRPr lang="ru-RU" noProof="1"/>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5" y="2700867"/>
            <a:ext cx="8596668" cy="1826581"/>
          </a:xfrm>
        </p:spPr>
        <p:txBody>
          <a:bodyPr rtlCol="0" anchor="b"/>
          <a:lstStyle>
            <a:lvl1pPr algn="l">
              <a:defRPr sz="4000" b="0" cap="none"/>
            </a:lvl1pPr>
          </a:lstStyle>
          <a:p>
            <a:pPr rtl="0"/>
            <a:r>
              <a:rPr lang="ru-RU" noProof="1" smtClean="0"/>
              <a:t>Образец заголовка</a:t>
            </a:r>
            <a:endParaRPr lang="ru-RU" noProof="1"/>
          </a:p>
        </p:txBody>
      </p:sp>
      <p:sp>
        <p:nvSpPr>
          <p:cNvPr id="3" name="Текст 2"/>
          <p:cNvSpPr>
            <a:spLocks noGrp="1"/>
          </p:cNvSpPr>
          <p:nvPr>
            <p:ph type="body" idx="1" hasCustomPrompt="1"/>
          </p:nvPr>
        </p:nvSpPr>
        <p:spPr>
          <a:xfrm>
            <a:off x="677335" y="4527448"/>
            <a:ext cx="8596668" cy="860400"/>
          </a:xfrm>
        </p:spPr>
        <p:txBody>
          <a:bodyPr rtlCol="0"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ru-RU" noProof="1"/>
              <a:t>Щелкните, чтобы изменить стили текста образца слайда</a:t>
            </a:r>
          </a:p>
        </p:txBody>
      </p:sp>
      <p:sp>
        <p:nvSpPr>
          <p:cNvPr id="4" name="Дата 3"/>
          <p:cNvSpPr>
            <a:spLocks noGrp="1"/>
          </p:cNvSpPr>
          <p:nvPr>
            <p:ph type="dt" sz="half" idx="10"/>
          </p:nvPr>
        </p:nvSpPr>
        <p:spPr/>
        <p:txBody>
          <a:bodyPr rtlCol="0"/>
          <a:lstStyle/>
          <a:p>
            <a:pPr rtl="0"/>
            <a:fld id="{B2636FE2-25FC-40F3-9395-0611F2D7A48E}" type="datetime1">
              <a:rPr lang="ru-RU" noProof="1" smtClean="0"/>
              <a:pPr rtl="0"/>
              <a:t>10.02.2022</a:t>
            </a:fld>
            <a:endParaRPr lang="ru-RU" noProof="1"/>
          </a:p>
        </p:txBody>
      </p:sp>
      <p:sp>
        <p:nvSpPr>
          <p:cNvPr id="5" name="Нижний колонтитул 4"/>
          <p:cNvSpPr>
            <a:spLocks noGrp="1"/>
          </p:cNvSpPr>
          <p:nvPr>
            <p:ph type="ftr" sz="quarter" idx="11"/>
          </p:nvPr>
        </p:nvSpPr>
        <p:spPr/>
        <p:txBody>
          <a:bodyPr rtlCol="0"/>
          <a:lstStyle/>
          <a:p>
            <a:pPr rtl="0"/>
            <a:endParaRPr lang="ru-RU" noProof="1"/>
          </a:p>
        </p:txBody>
      </p:sp>
      <p:sp>
        <p:nvSpPr>
          <p:cNvPr id="6" name="Номер слайда 5"/>
          <p:cNvSpPr>
            <a:spLocks noGrp="1"/>
          </p:cNvSpPr>
          <p:nvPr>
            <p:ph type="sldNum" sz="quarter" idx="12"/>
          </p:nvPr>
        </p:nvSpPr>
        <p:spPr/>
        <p:txBody>
          <a:bodyPr rtlCol="0"/>
          <a:lstStyle/>
          <a:p>
            <a:pPr rtl="0"/>
            <a:fld id="{D57F1E4F-1CFF-5643-939E-217C01CDF565}" type="slidenum">
              <a:rPr lang="ru-RU" noProof="1" dirty="0" smtClean="0"/>
              <a:pPr rtl="0"/>
              <a:t>‹#›</a:t>
            </a:fld>
            <a:endParaRPr lang="ru-RU" noProof="1"/>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noProof="1" smtClean="0"/>
              <a:t>Образец заголовка</a:t>
            </a:r>
            <a:endParaRPr lang="ru-RU" noProof="1"/>
          </a:p>
        </p:txBody>
      </p:sp>
      <p:sp>
        <p:nvSpPr>
          <p:cNvPr id="3" name="Объект 2"/>
          <p:cNvSpPr>
            <a:spLocks noGrp="1"/>
          </p:cNvSpPr>
          <p:nvPr>
            <p:ph sz="half" idx="1" hasCustomPrompt="1"/>
          </p:nvPr>
        </p:nvSpPr>
        <p:spPr>
          <a:xfrm>
            <a:off x="677334" y="2160589"/>
            <a:ext cx="4184035" cy="3880772"/>
          </a:xfrm>
        </p:spPr>
        <p:txBody>
          <a:bodyPr rtlCol="0"/>
          <a:lstStyle/>
          <a:p>
            <a:pPr lvl="0" rtl="0"/>
            <a:r>
              <a:rPr lang="ru-RU" noProof="1"/>
              <a:t>Щелкните, чтобы изменить стили текста образца слайда</a:t>
            </a:r>
          </a:p>
          <a:p>
            <a:pPr lvl="1" rtl="0"/>
            <a:r>
              <a:rPr lang="ru-RU" noProof="1"/>
              <a:t>Второй уровень</a:t>
            </a:r>
          </a:p>
          <a:p>
            <a:pPr lvl="2" rtl="0"/>
            <a:r>
              <a:rPr lang="ru-RU" noProof="1"/>
              <a:t>Третий уровень</a:t>
            </a:r>
          </a:p>
          <a:p>
            <a:pPr lvl="3" rtl="0"/>
            <a:r>
              <a:rPr lang="ru-RU" noProof="1"/>
              <a:t>Четвертый уровень</a:t>
            </a:r>
          </a:p>
          <a:p>
            <a:pPr lvl="4" rtl="0"/>
            <a:r>
              <a:rPr lang="ru-RU" noProof="1"/>
              <a:t>Пятый уровень</a:t>
            </a:r>
          </a:p>
        </p:txBody>
      </p:sp>
      <p:sp>
        <p:nvSpPr>
          <p:cNvPr id="4" name="Объект 3"/>
          <p:cNvSpPr>
            <a:spLocks noGrp="1"/>
          </p:cNvSpPr>
          <p:nvPr>
            <p:ph sz="half" idx="2" hasCustomPrompt="1"/>
          </p:nvPr>
        </p:nvSpPr>
        <p:spPr>
          <a:xfrm>
            <a:off x="5089970" y="2160589"/>
            <a:ext cx="4184034" cy="3880773"/>
          </a:xfrm>
        </p:spPr>
        <p:txBody>
          <a:bodyPr rtlCol="0"/>
          <a:lstStyle/>
          <a:p>
            <a:pPr lvl="0" rtl="0"/>
            <a:r>
              <a:rPr lang="ru-RU" noProof="1"/>
              <a:t>Щелкните, чтобы изменить стили текста образца слайда</a:t>
            </a:r>
          </a:p>
          <a:p>
            <a:pPr lvl="1" rtl="0"/>
            <a:r>
              <a:rPr lang="ru-RU" noProof="1"/>
              <a:t>Второй уровень</a:t>
            </a:r>
          </a:p>
          <a:p>
            <a:pPr lvl="2" rtl="0"/>
            <a:r>
              <a:rPr lang="ru-RU" noProof="1"/>
              <a:t>Третий уровень</a:t>
            </a:r>
          </a:p>
          <a:p>
            <a:pPr lvl="3" rtl="0"/>
            <a:r>
              <a:rPr lang="ru-RU" noProof="1"/>
              <a:t>Четвертый уровень</a:t>
            </a:r>
          </a:p>
          <a:p>
            <a:pPr lvl="4" rtl="0"/>
            <a:r>
              <a:rPr lang="ru-RU" noProof="1"/>
              <a:t>Пятый уровень</a:t>
            </a:r>
          </a:p>
        </p:txBody>
      </p:sp>
      <p:sp>
        <p:nvSpPr>
          <p:cNvPr id="5" name="Дата 4"/>
          <p:cNvSpPr>
            <a:spLocks noGrp="1"/>
          </p:cNvSpPr>
          <p:nvPr>
            <p:ph type="dt" sz="half" idx="10"/>
          </p:nvPr>
        </p:nvSpPr>
        <p:spPr/>
        <p:txBody>
          <a:bodyPr rtlCol="0"/>
          <a:lstStyle/>
          <a:p>
            <a:pPr rtl="0"/>
            <a:fld id="{40218EDC-688C-42D9-AB7B-2F32892A89B4}" type="datetime1">
              <a:rPr lang="ru-RU" noProof="1" smtClean="0"/>
              <a:pPr rtl="0"/>
              <a:t>10.02.2022</a:t>
            </a:fld>
            <a:endParaRPr lang="ru-RU" noProof="1"/>
          </a:p>
        </p:txBody>
      </p:sp>
      <p:sp>
        <p:nvSpPr>
          <p:cNvPr id="6" name="Нижний колонтитул 5"/>
          <p:cNvSpPr>
            <a:spLocks noGrp="1"/>
          </p:cNvSpPr>
          <p:nvPr>
            <p:ph type="ftr" sz="quarter" idx="11"/>
          </p:nvPr>
        </p:nvSpPr>
        <p:spPr/>
        <p:txBody>
          <a:bodyPr rtlCol="0"/>
          <a:lstStyle/>
          <a:p>
            <a:pPr rtl="0"/>
            <a:endParaRPr lang="ru-RU" noProof="1"/>
          </a:p>
        </p:txBody>
      </p:sp>
      <p:sp>
        <p:nvSpPr>
          <p:cNvPr id="7" name="Номер слайда 6"/>
          <p:cNvSpPr>
            <a:spLocks noGrp="1"/>
          </p:cNvSpPr>
          <p:nvPr>
            <p:ph type="sldNum" sz="quarter" idx="12"/>
          </p:nvPr>
        </p:nvSpPr>
        <p:spPr/>
        <p:txBody>
          <a:bodyPr rtlCol="0"/>
          <a:lstStyle/>
          <a:p>
            <a:pPr rtl="0"/>
            <a:fld id="{6FF9F0C5-380F-41C2-899A-BAC0F0927E16}" type="slidenum">
              <a:rPr lang="ru-RU" noProof="1" dirty="0" smtClean="0"/>
              <a:pPr rtl="0"/>
              <a:t>‹#›</a:t>
            </a:fld>
            <a:endParaRPr lang="ru-RU" noProof="1"/>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lvl1pPr>
              <a:defRPr/>
            </a:lvl1pPr>
          </a:lstStyle>
          <a:p>
            <a:pPr rtl="0"/>
            <a:r>
              <a:rPr lang="ru-RU" noProof="1" smtClean="0"/>
              <a:t>Образец заголовка</a:t>
            </a:r>
            <a:endParaRPr lang="ru-RU" noProof="1"/>
          </a:p>
        </p:txBody>
      </p:sp>
      <p:sp>
        <p:nvSpPr>
          <p:cNvPr id="3" name="Текст 2"/>
          <p:cNvSpPr>
            <a:spLocks noGrp="1"/>
          </p:cNvSpPr>
          <p:nvPr>
            <p:ph type="body" idx="1" hasCustomPrompt="1"/>
          </p:nvPr>
        </p:nvSpPr>
        <p:spPr>
          <a:xfrm>
            <a:off x="675745" y="2160983"/>
            <a:ext cx="4185623" cy="576262"/>
          </a:xfrm>
        </p:spPr>
        <p:txBody>
          <a:bodyPr rtlCol="0"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noProof="1"/>
              <a:t>Щелкните, чтобы изменить стили текста образца слайда</a:t>
            </a:r>
          </a:p>
        </p:txBody>
      </p:sp>
      <p:sp>
        <p:nvSpPr>
          <p:cNvPr id="4" name="Объект 3"/>
          <p:cNvSpPr>
            <a:spLocks noGrp="1"/>
          </p:cNvSpPr>
          <p:nvPr>
            <p:ph sz="half" idx="2" hasCustomPrompt="1"/>
          </p:nvPr>
        </p:nvSpPr>
        <p:spPr>
          <a:xfrm>
            <a:off x="675745" y="2737245"/>
            <a:ext cx="4185623" cy="3304117"/>
          </a:xfrm>
        </p:spPr>
        <p:txBody>
          <a:bodyPr rtlCol="0">
            <a:normAutofit/>
          </a:bodyPr>
          <a:lstStyle/>
          <a:p>
            <a:pPr lvl="0" rtl="0"/>
            <a:r>
              <a:rPr lang="ru-RU" noProof="1"/>
              <a:t>Щелкните, чтобы изменить стили текста образца слайда</a:t>
            </a:r>
          </a:p>
          <a:p>
            <a:pPr lvl="1" rtl="0"/>
            <a:r>
              <a:rPr lang="ru-RU" noProof="1"/>
              <a:t>Второй уровень</a:t>
            </a:r>
          </a:p>
          <a:p>
            <a:pPr lvl="2" rtl="0"/>
            <a:r>
              <a:rPr lang="ru-RU" noProof="1"/>
              <a:t>Третий уровень</a:t>
            </a:r>
          </a:p>
          <a:p>
            <a:pPr lvl="3" rtl="0"/>
            <a:r>
              <a:rPr lang="ru-RU" noProof="1"/>
              <a:t>Четвертый уровень</a:t>
            </a:r>
          </a:p>
          <a:p>
            <a:pPr lvl="4" rtl="0"/>
            <a:r>
              <a:rPr lang="ru-RU" noProof="1"/>
              <a:t>Пятый уровень</a:t>
            </a:r>
          </a:p>
        </p:txBody>
      </p:sp>
      <p:sp>
        <p:nvSpPr>
          <p:cNvPr id="5" name="Текст 4"/>
          <p:cNvSpPr>
            <a:spLocks noGrp="1"/>
          </p:cNvSpPr>
          <p:nvPr>
            <p:ph type="body" sz="quarter" idx="3" hasCustomPrompt="1"/>
          </p:nvPr>
        </p:nvSpPr>
        <p:spPr>
          <a:xfrm>
            <a:off x="5088383" y="2160983"/>
            <a:ext cx="4185618" cy="576262"/>
          </a:xfrm>
        </p:spPr>
        <p:txBody>
          <a:bodyPr rtlCol="0"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noProof="1"/>
              <a:t>Щелкните, чтобы изменить стили текста образца слайда</a:t>
            </a:r>
          </a:p>
        </p:txBody>
      </p:sp>
      <p:sp>
        <p:nvSpPr>
          <p:cNvPr id="6" name="Объект 5"/>
          <p:cNvSpPr>
            <a:spLocks noGrp="1"/>
          </p:cNvSpPr>
          <p:nvPr>
            <p:ph sz="quarter" idx="4" hasCustomPrompt="1"/>
          </p:nvPr>
        </p:nvSpPr>
        <p:spPr>
          <a:xfrm>
            <a:off x="5088384" y="2737245"/>
            <a:ext cx="4185617" cy="3304117"/>
          </a:xfrm>
        </p:spPr>
        <p:txBody>
          <a:bodyPr rtlCol="0">
            <a:normAutofit/>
          </a:bodyPr>
          <a:lstStyle/>
          <a:p>
            <a:pPr lvl="0" rtl="0"/>
            <a:r>
              <a:rPr lang="ru-RU" noProof="1"/>
              <a:t>Щелкните, чтобы изменить стили текста образца слайда</a:t>
            </a:r>
          </a:p>
          <a:p>
            <a:pPr lvl="1" rtl="0"/>
            <a:r>
              <a:rPr lang="ru-RU" noProof="1"/>
              <a:t>Второй уровень</a:t>
            </a:r>
          </a:p>
          <a:p>
            <a:pPr lvl="2" rtl="0"/>
            <a:r>
              <a:rPr lang="ru-RU" noProof="1"/>
              <a:t>Третий уровень</a:t>
            </a:r>
          </a:p>
          <a:p>
            <a:pPr lvl="3" rtl="0"/>
            <a:r>
              <a:rPr lang="ru-RU" noProof="1"/>
              <a:t>Четвертый уровень</a:t>
            </a:r>
          </a:p>
          <a:p>
            <a:pPr lvl="4" rtl="0"/>
            <a:r>
              <a:rPr lang="ru-RU" noProof="1"/>
              <a:t>Пятый уровень</a:t>
            </a:r>
          </a:p>
        </p:txBody>
      </p:sp>
      <p:sp>
        <p:nvSpPr>
          <p:cNvPr id="7" name="Дата 6"/>
          <p:cNvSpPr>
            <a:spLocks noGrp="1"/>
          </p:cNvSpPr>
          <p:nvPr>
            <p:ph type="dt" sz="half" idx="10"/>
          </p:nvPr>
        </p:nvSpPr>
        <p:spPr/>
        <p:txBody>
          <a:bodyPr rtlCol="0"/>
          <a:lstStyle/>
          <a:p>
            <a:pPr rtl="0"/>
            <a:fld id="{8F6811AE-207E-427D-AFED-BE53335BDA74}" type="datetime1">
              <a:rPr lang="ru-RU" noProof="1" smtClean="0"/>
              <a:pPr rtl="0"/>
              <a:t>10.02.2022</a:t>
            </a:fld>
            <a:endParaRPr lang="ru-RU" noProof="1"/>
          </a:p>
        </p:txBody>
      </p:sp>
      <p:sp>
        <p:nvSpPr>
          <p:cNvPr id="8" name="Нижний колонтитул 7"/>
          <p:cNvSpPr>
            <a:spLocks noGrp="1"/>
          </p:cNvSpPr>
          <p:nvPr>
            <p:ph type="ftr" sz="quarter" idx="11"/>
          </p:nvPr>
        </p:nvSpPr>
        <p:spPr/>
        <p:txBody>
          <a:bodyPr rtlCol="0"/>
          <a:lstStyle/>
          <a:p>
            <a:pPr rtl="0"/>
            <a:endParaRPr lang="ru-RU" noProof="1"/>
          </a:p>
        </p:txBody>
      </p:sp>
      <p:sp>
        <p:nvSpPr>
          <p:cNvPr id="9" name="Номер слайда 8"/>
          <p:cNvSpPr>
            <a:spLocks noGrp="1"/>
          </p:cNvSpPr>
          <p:nvPr>
            <p:ph type="sldNum" sz="quarter" idx="12"/>
          </p:nvPr>
        </p:nvSpPr>
        <p:spPr/>
        <p:txBody>
          <a:bodyPr rtlCol="0"/>
          <a:lstStyle/>
          <a:p>
            <a:pPr rtl="0"/>
            <a:fld id="{D57F1E4F-1CFF-5643-939E-217C01CDF565}" type="slidenum">
              <a:rPr lang="ru-RU" noProof="1" dirty="0" smtClean="0"/>
              <a:pPr rtl="0"/>
              <a:t>‹#›</a:t>
            </a:fld>
            <a:endParaRPr lang="ru-RU" noProof="1"/>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1320800"/>
          </a:xfrm>
        </p:spPr>
        <p:txBody>
          <a:bodyPr rtlCol="0"/>
          <a:lstStyle/>
          <a:p>
            <a:pPr rtl="0"/>
            <a:r>
              <a:rPr lang="ru-RU" noProof="1" smtClean="0"/>
              <a:t>Образец заголовка</a:t>
            </a:r>
            <a:endParaRPr lang="ru-RU" noProof="1"/>
          </a:p>
        </p:txBody>
      </p:sp>
      <p:sp>
        <p:nvSpPr>
          <p:cNvPr id="3" name="Дата 2"/>
          <p:cNvSpPr>
            <a:spLocks noGrp="1"/>
          </p:cNvSpPr>
          <p:nvPr>
            <p:ph type="dt" sz="half" idx="10"/>
          </p:nvPr>
        </p:nvSpPr>
        <p:spPr/>
        <p:txBody>
          <a:bodyPr rtlCol="0"/>
          <a:lstStyle/>
          <a:p>
            <a:pPr rtl="0"/>
            <a:fld id="{C9498085-E371-4135-BE98-F22DB5FD60D7}" type="datetime1">
              <a:rPr lang="ru-RU" noProof="1" smtClean="0"/>
              <a:pPr rtl="0"/>
              <a:t>10.02.2022</a:t>
            </a:fld>
            <a:endParaRPr lang="ru-RU" noProof="1"/>
          </a:p>
        </p:txBody>
      </p:sp>
      <p:sp>
        <p:nvSpPr>
          <p:cNvPr id="4" name="Нижний колонтитул 3"/>
          <p:cNvSpPr>
            <a:spLocks noGrp="1"/>
          </p:cNvSpPr>
          <p:nvPr>
            <p:ph type="ftr" sz="quarter" idx="11"/>
          </p:nvPr>
        </p:nvSpPr>
        <p:spPr/>
        <p:txBody>
          <a:bodyPr rtlCol="0"/>
          <a:lstStyle/>
          <a:p>
            <a:pPr rtl="0"/>
            <a:endParaRPr lang="ru-RU" noProof="1"/>
          </a:p>
        </p:txBody>
      </p:sp>
      <p:sp>
        <p:nvSpPr>
          <p:cNvPr id="5" name="Номер слайда 4"/>
          <p:cNvSpPr>
            <a:spLocks noGrp="1"/>
          </p:cNvSpPr>
          <p:nvPr>
            <p:ph type="sldNum" sz="quarter" idx="12"/>
          </p:nvPr>
        </p:nvSpPr>
        <p:spPr/>
        <p:txBody>
          <a:bodyPr rtlCol="0"/>
          <a:lstStyle/>
          <a:p>
            <a:pPr rtl="0"/>
            <a:fld id="{D57F1E4F-1CFF-5643-939E-217C01CDF565}" type="slidenum">
              <a:rPr lang="ru-RU" noProof="1" dirty="0" smtClean="0"/>
              <a:pPr rtl="0"/>
              <a:t>‹#›</a:t>
            </a:fld>
            <a:endParaRPr lang="ru-RU" noProof="1"/>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rtlCol="0"/>
          <a:lstStyle/>
          <a:p>
            <a:pPr rtl="0"/>
            <a:fld id="{0E1EFAB7-A3B4-4FBF-95FE-E28AFF665048}" type="datetime1">
              <a:rPr lang="ru-RU" noProof="1" smtClean="0"/>
              <a:pPr rtl="0"/>
              <a:t>10.02.2022</a:t>
            </a:fld>
            <a:endParaRPr lang="ru-RU" noProof="1"/>
          </a:p>
        </p:txBody>
      </p:sp>
      <p:sp>
        <p:nvSpPr>
          <p:cNvPr id="3" name="Нижний колонтитул 2"/>
          <p:cNvSpPr>
            <a:spLocks noGrp="1"/>
          </p:cNvSpPr>
          <p:nvPr>
            <p:ph type="ftr" sz="quarter" idx="11"/>
          </p:nvPr>
        </p:nvSpPr>
        <p:spPr/>
        <p:txBody>
          <a:bodyPr rtlCol="0"/>
          <a:lstStyle/>
          <a:p>
            <a:pPr rtl="0"/>
            <a:endParaRPr lang="ru-RU" noProof="1"/>
          </a:p>
        </p:txBody>
      </p:sp>
      <p:sp>
        <p:nvSpPr>
          <p:cNvPr id="4" name="Номер слайда 3"/>
          <p:cNvSpPr>
            <a:spLocks noGrp="1"/>
          </p:cNvSpPr>
          <p:nvPr>
            <p:ph type="sldNum" sz="quarter" idx="12"/>
          </p:nvPr>
        </p:nvSpPr>
        <p:spPr/>
        <p:txBody>
          <a:bodyPr rtlCol="0"/>
          <a:lstStyle/>
          <a:p>
            <a:pPr rtl="0"/>
            <a:fld id="{D57F1E4F-1CFF-5643-939E-217C01CDF565}" type="slidenum">
              <a:rPr lang="ru-RU" noProof="1" dirty="0" smtClean="0"/>
              <a:pPr rtl="0"/>
              <a:t>‹#›</a:t>
            </a:fld>
            <a:endParaRPr lang="ru-RU" noProof="1"/>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1498604"/>
            <a:ext cx="3854528" cy="1278466"/>
          </a:xfrm>
        </p:spPr>
        <p:txBody>
          <a:bodyPr rtlCol="0" anchor="b">
            <a:normAutofit/>
          </a:bodyPr>
          <a:lstStyle>
            <a:lvl1pPr>
              <a:defRPr sz="2000"/>
            </a:lvl1pPr>
          </a:lstStyle>
          <a:p>
            <a:pPr rtl="0"/>
            <a:r>
              <a:rPr lang="ru-RU" noProof="1" smtClean="0"/>
              <a:t>Образец заголовка</a:t>
            </a:r>
            <a:endParaRPr lang="ru-RU" noProof="1"/>
          </a:p>
        </p:txBody>
      </p:sp>
      <p:sp>
        <p:nvSpPr>
          <p:cNvPr id="3" name="Объект 2"/>
          <p:cNvSpPr>
            <a:spLocks noGrp="1"/>
          </p:cNvSpPr>
          <p:nvPr>
            <p:ph idx="1" hasCustomPrompt="1"/>
          </p:nvPr>
        </p:nvSpPr>
        <p:spPr>
          <a:xfrm>
            <a:off x="4760461" y="514924"/>
            <a:ext cx="4513541" cy="5526437"/>
          </a:xfrm>
        </p:spPr>
        <p:txBody>
          <a:bodyPr rtlCol="0">
            <a:normAutofit/>
          </a:bodyPr>
          <a:lstStyle/>
          <a:p>
            <a:pPr lvl="0" rtl="0"/>
            <a:r>
              <a:rPr lang="ru-RU" noProof="1"/>
              <a:t>Щелкните, чтобы изменить стили текста образца слайда</a:t>
            </a:r>
          </a:p>
          <a:p>
            <a:pPr lvl="1" rtl="0"/>
            <a:r>
              <a:rPr lang="ru-RU" noProof="1"/>
              <a:t>Второй уровень</a:t>
            </a:r>
          </a:p>
          <a:p>
            <a:pPr lvl="2" rtl="0"/>
            <a:r>
              <a:rPr lang="ru-RU" noProof="1"/>
              <a:t>Третий уровень</a:t>
            </a:r>
          </a:p>
          <a:p>
            <a:pPr lvl="3" rtl="0"/>
            <a:r>
              <a:rPr lang="ru-RU" noProof="1"/>
              <a:t>Четвертый уровень</a:t>
            </a:r>
          </a:p>
          <a:p>
            <a:pPr lvl="4" rtl="0"/>
            <a:r>
              <a:rPr lang="ru-RU" noProof="1"/>
              <a:t>Пятый уровень</a:t>
            </a:r>
          </a:p>
        </p:txBody>
      </p:sp>
      <p:sp>
        <p:nvSpPr>
          <p:cNvPr id="4" name="Текст 3"/>
          <p:cNvSpPr>
            <a:spLocks noGrp="1"/>
          </p:cNvSpPr>
          <p:nvPr>
            <p:ph type="body" sz="half" idx="2" hasCustomPrompt="1"/>
          </p:nvPr>
        </p:nvSpPr>
        <p:spPr>
          <a:xfrm>
            <a:off x="677334" y="2777069"/>
            <a:ext cx="3854528" cy="2584449"/>
          </a:xfrm>
        </p:spPr>
        <p:txBody>
          <a:bodyPr rtlCol="0">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rtl="0"/>
            <a:r>
              <a:rPr lang="ru-RU" noProof="1"/>
              <a:t>Щелкните, чтобы изменить стили текста образца слайда</a:t>
            </a:r>
          </a:p>
        </p:txBody>
      </p:sp>
      <p:sp>
        <p:nvSpPr>
          <p:cNvPr id="5" name="Дата 4"/>
          <p:cNvSpPr>
            <a:spLocks noGrp="1"/>
          </p:cNvSpPr>
          <p:nvPr>
            <p:ph type="dt" sz="half" idx="10"/>
          </p:nvPr>
        </p:nvSpPr>
        <p:spPr/>
        <p:txBody>
          <a:bodyPr rtlCol="0"/>
          <a:lstStyle/>
          <a:p>
            <a:pPr rtl="0"/>
            <a:fld id="{D50D087F-21B8-4581-B6D8-201303165DD0}" type="datetime1">
              <a:rPr lang="ru-RU" noProof="1" smtClean="0"/>
              <a:pPr rtl="0"/>
              <a:t>10.02.2022</a:t>
            </a:fld>
            <a:endParaRPr lang="ru-RU" noProof="1"/>
          </a:p>
        </p:txBody>
      </p:sp>
      <p:sp>
        <p:nvSpPr>
          <p:cNvPr id="6" name="Нижний колонтитул 5"/>
          <p:cNvSpPr>
            <a:spLocks noGrp="1"/>
          </p:cNvSpPr>
          <p:nvPr>
            <p:ph type="ftr" sz="quarter" idx="11"/>
          </p:nvPr>
        </p:nvSpPr>
        <p:spPr/>
        <p:txBody>
          <a:bodyPr rtlCol="0"/>
          <a:lstStyle/>
          <a:p>
            <a:pPr rtl="0"/>
            <a:endParaRPr lang="ru-RU" noProof="1"/>
          </a:p>
        </p:txBody>
      </p:sp>
      <p:sp>
        <p:nvSpPr>
          <p:cNvPr id="7" name="Номер слайда 6"/>
          <p:cNvSpPr>
            <a:spLocks noGrp="1"/>
          </p:cNvSpPr>
          <p:nvPr>
            <p:ph type="sldNum" sz="quarter" idx="12"/>
          </p:nvPr>
        </p:nvSpPr>
        <p:spPr/>
        <p:txBody>
          <a:bodyPr rtlCol="0"/>
          <a:lstStyle/>
          <a:p>
            <a:pPr rtl="0"/>
            <a:fld id="{519954A3-9DFD-4C44-94BA-B95130A3BA1C}" type="slidenum">
              <a:rPr lang="ru-RU" noProof="1" dirty="0" smtClean="0"/>
              <a:pPr rtl="0"/>
              <a:t>‹#›</a:t>
            </a:fld>
            <a:endParaRPr lang="ru-RU" noProof="1"/>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4800600"/>
            <a:ext cx="8596667" cy="566738"/>
          </a:xfrm>
        </p:spPr>
        <p:txBody>
          <a:bodyPr rtlCol="0" anchor="b">
            <a:normAutofit/>
          </a:bodyPr>
          <a:lstStyle>
            <a:lvl1pPr algn="l">
              <a:defRPr sz="2400" b="0"/>
            </a:lvl1pPr>
          </a:lstStyle>
          <a:p>
            <a:pPr rtl="0"/>
            <a:r>
              <a:rPr lang="ru-RU" noProof="1" smtClean="0"/>
              <a:t>Образец заголовка</a:t>
            </a:r>
            <a:endParaRPr lang="ru-RU" noProof="1"/>
          </a:p>
        </p:txBody>
      </p:sp>
      <p:sp>
        <p:nvSpPr>
          <p:cNvPr id="3" name="Рисунок 2"/>
          <p:cNvSpPr>
            <a:spLocks noGrp="1" noChangeAspect="1"/>
          </p:cNvSpPr>
          <p:nvPr>
            <p:ph type="pic" idx="1" hasCustomPrompt="1"/>
          </p:nvPr>
        </p:nvSpPr>
        <p:spPr>
          <a:xfrm>
            <a:off x="677334" y="609600"/>
            <a:ext cx="8596668" cy="3845718"/>
          </a:xfrm>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ru-RU" noProof="1"/>
              <a:t>Щелкните значок, чтобы добавить изображение</a:t>
            </a:r>
          </a:p>
        </p:txBody>
      </p:sp>
      <p:sp>
        <p:nvSpPr>
          <p:cNvPr id="4" name="Текст 3"/>
          <p:cNvSpPr>
            <a:spLocks noGrp="1"/>
          </p:cNvSpPr>
          <p:nvPr>
            <p:ph type="body" sz="half" idx="2" hasCustomPrompt="1"/>
          </p:nvPr>
        </p:nvSpPr>
        <p:spPr>
          <a:xfrm>
            <a:off x="677334" y="5367338"/>
            <a:ext cx="8596667" cy="674024"/>
          </a:xfrm>
        </p:spPr>
        <p:txBody>
          <a:bodyPr rtlCol="0">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ru-RU" noProof="1"/>
              <a:t>Щелкните, чтобы изменить стили текста образца слайда</a:t>
            </a:r>
          </a:p>
        </p:txBody>
      </p:sp>
      <p:sp>
        <p:nvSpPr>
          <p:cNvPr id="5" name="Дата 4"/>
          <p:cNvSpPr>
            <a:spLocks noGrp="1"/>
          </p:cNvSpPr>
          <p:nvPr>
            <p:ph type="dt" sz="half" idx="10"/>
          </p:nvPr>
        </p:nvSpPr>
        <p:spPr/>
        <p:txBody>
          <a:bodyPr rtlCol="0"/>
          <a:lstStyle/>
          <a:p>
            <a:pPr rtl="0"/>
            <a:fld id="{B1B76EF7-608B-4858-9A4C-7FDB1D86CCD4}" type="datetime1">
              <a:rPr lang="ru-RU" noProof="1" smtClean="0"/>
              <a:pPr rtl="0"/>
              <a:t>10.02.2022</a:t>
            </a:fld>
            <a:endParaRPr lang="ru-RU" noProof="1"/>
          </a:p>
        </p:txBody>
      </p:sp>
      <p:sp>
        <p:nvSpPr>
          <p:cNvPr id="6" name="Нижний колонтитул 5"/>
          <p:cNvSpPr>
            <a:spLocks noGrp="1"/>
          </p:cNvSpPr>
          <p:nvPr>
            <p:ph type="ftr" sz="quarter" idx="11"/>
          </p:nvPr>
        </p:nvSpPr>
        <p:spPr/>
        <p:txBody>
          <a:bodyPr rtlCol="0"/>
          <a:lstStyle/>
          <a:p>
            <a:pPr rtl="0"/>
            <a:endParaRPr lang="ru-RU" noProof="1"/>
          </a:p>
        </p:txBody>
      </p:sp>
      <p:sp>
        <p:nvSpPr>
          <p:cNvPr id="7" name="Номер слайда 6"/>
          <p:cNvSpPr>
            <a:spLocks noGrp="1"/>
          </p:cNvSpPr>
          <p:nvPr>
            <p:ph type="sldNum" sz="quarter" idx="12"/>
          </p:nvPr>
        </p:nvSpPr>
        <p:spPr/>
        <p:txBody>
          <a:bodyPr rtlCol="0"/>
          <a:lstStyle/>
          <a:p>
            <a:pPr rtl="0"/>
            <a:fld id="{D57F1E4F-1CFF-5643-939E-217C01CDF565}" type="slidenum">
              <a:rPr lang="ru-RU" noProof="1" dirty="0" smtClean="0"/>
              <a:pPr rtl="0"/>
              <a:t>‹#›</a:t>
            </a:fld>
            <a:endParaRPr lang="ru-RU" noProof="1"/>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Группа 6"/>
          <p:cNvGrpSpPr/>
          <p:nvPr/>
        </p:nvGrpSpPr>
        <p:grpSpPr>
          <a:xfrm>
            <a:off x="0" y="-8467"/>
            <a:ext cx="12192000" cy="6866467"/>
            <a:chOff x="0" y="-8467"/>
            <a:chExt cx="12192000" cy="6866467"/>
          </a:xfrm>
        </p:grpSpPr>
        <p:cxnSp>
          <p:nvCxnSpPr>
            <p:cNvPr id="20" name="Прямая соединительная линия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Прямая соединительная линия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Прямоугольник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Прямоугольник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Равнобедренный треугольник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Прямоугольник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Прямоугольник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Прямоугольник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Равнобедренный треугольник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Равнобедренный треугольник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Заголовок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pPr rtl="0"/>
            <a:r>
              <a:rPr lang="ru-RU" noProof="1"/>
              <a:t>Образец заголовка</a:t>
            </a:r>
          </a:p>
        </p:txBody>
      </p:sp>
      <p:sp>
        <p:nvSpPr>
          <p:cNvPr id="3" name="Текст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rtl="0"/>
            <a:r>
              <a:rPr lang="ru-RU" noProof="1"/>
              <a:t>Щелкните, чтобы изменить стили текста образца слайда</a:t>
            </a:r>
          </a:p>
          <a:p>
            <a:pPr lvl="1" rtl="0"/>
            <a:r>
              <a:rPr lang="ru-RU" noProof="1"/>
              <a:t>Второй уровень</a:t>
            </a:r>
          </a:p>
          <a:p>
            <a:pPr lvl="2" rtl="0"/>
            <a:r>
              <a:rPr lang="ru-RU" noProof="1"/>
              <a:t>Третий уровень</a:t>
            </a:r>
          </a:p>
          <a:p>
            <a:pPr lvl="3" rtl="0"/>
            <a:r>
              <a:rPr lang="ru-RU" noProof="1"/>
              <a:t>Четвертый уровень</a:t>
            </a:r>
          </a:p>
          <a:p>
            <a:pPr lvl="4" rtl="0"/>
            <a:r>
              <a:rPr lang="ru-RU" noProof="1"/>
              <a:t>Пятый уровень</a:t>
            </a:r>
          </a:p>
        </p:txBody>
      </p:sp>
      <p:sp>
        <p:nvSpPr>
          <p:cNvPr id="4" name="Дата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rtl="0"/>
            <a:fld id="{CBBC65CD-3FD7-42AC-92F3-C1DEED1CDD22}" type="datetime1">
              <a:rPr lang="ru-RU" noProof="1" smtClean="0"/>
              <a:pPr rtl="0"/>
              <a:t>10.02.2022</a:t>
            </a:fld>
            <a:endParaRPr lang="ru-RU" noProof="1"/>
          </a:p>
        </p:txBody>
      </p:sp>
      <p:sp>
        <p:nvSpPr>
          <p:cNvPr id="5" name="Нижний колонтитул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rtl="0"/>
            <a:endParaRPr lang="ru-RU" noProof="1"/>
          </a:p>
        </p:txBody>
      </p:sp>
      <p:sp>
        <p:nvSpPr>
          <p:cNvPr id="6" name="Номер слайда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pPr rtl="0"/>
            <a:fld id="{D57F1E4F-1CFF-5643-939E-217C01CDF565}" type="slidenum">
              <a:rPr lang="ru-RU" noProof="1" dirty="0" smtClean="0"/>
              <a:pPr rtl="0"/>
              <a:t>‹#›</a:t>
            </a:fld>
            <a:endParaRPr lang="ru-RU" noProof="1"/>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1" name="Прямоугольник 30">
            <a:extLst>
              <a:ext uri="{FF2B5EF4-FFF2-40B4-BE49-F238E27FC236}">
                <a16:creationId xmlns:a16="http://schemas.microsoft.com/office/drawing/2014/main" xmlns="" id="{9179DE42-5613-4B35-A1E6-6CCBAA13C74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2">
                    <a:lumMod val="75000"/>
                  </a:schemeClr>
                </a:solidFill>
                <a:latin typeface="Times New Roman" pitchFamily="18" charset="0"/>
                <a:cs typeface="Times New Roman" pitchFamily="18" charset="0"/>
              </a:rPr>
              <a:t>Зависимость 21века</a:t>
            </a:r>
            <a:endParaRPr lang="ru-RU" noProof="1"/>
          </a:p>
        </p:txBody>
      </p:sp>
      <p:cxnSp>
        <p:nvCxnSpPr>
          <p:cNvPr id="33" name="Прямая соединительная линия 32">
            <a:extLst>
              <a:ext uri="{FF2B5EF4-FFF2-40B4-BE49-F238E27FC236}">
                <a16:creationId xmlns:a16="http://schemas.microsoft.com/office/drawing/2014/main" xmlns="" id="{EB898B32-3891-4C3A-8F58-C5969D2E9033}"/>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1448300"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5" name="Прямая соединительная линия 34">
            <a:extLst>
              <a:ext uri="{FF2B5EF4-FFF2-40B4-BE49-F238E27FC236}">
                <a16:creationId xmlns:a16="http://schemas.microsoft.com/office/drawing/2014/main" xmlns="" id="{4AE4806D-B8F9-4679-A68A-9BD21C01A301}"/>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67175"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37" name="Прямоугольник 23">
            <a:extLst>
              <a:ext uri="{FF2B5EF4-FFF2-40B4-BE49-F238E27FC236}">
                <a16:creationId xmlns:a16="http://schemas.microsoft.com/office/drawing/2014/main" xmlns="" id="{52FB45E9-914E-4471-AC87-E475CD5176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258764"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9" name="Прямоугольник 25">
            <a:extLst>
              <a:ext uri="{FF2B5EF4-FFF2-40B4-BE49-F238E27FC236}">
                <a16:creationId xmlns:a16="http://schemas.microsoft.com/office/drawing/2014/main" xmlns="" id="{C310626D-5743-49D4-8F7D-88C4F8F0577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680730"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1" name="Равнобедренный треугольник 40">
            <a:extLst>
              <a:ext uri="{FF2B5EF4-FFF2-40B4-BE49-F238E27FC236}">
                <a16:creationId xmlns:a16="http://schemas.microsoft.com/office/drawing/2014/main" xmlns="" id="{3C195FC1-B568-4C72-9902-34CB35DDD7A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09621"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43" name="Прямоугольник 27">
            <a:extLst>
              <a:ext uri="{FF2B5EF4-FFF2-40B4-BE49-F238E27FC236}">
                <a16:creationId xmlns:a16="http://schemas.microsoft.com/office/drawing/2014/main" xmlns="" id="{EF2BDF77-362C-43F0-8CBB-A969EC2AE0C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411788"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5" name="Равнобедренный треугольник 44">
            <a:extLst>
              <a:ext uri="{FF2B5EF4-FFF2-40B4-BE49-F238E27FC236}">
                <a16:creationId xmlns:a16="http://schemas.microsoft.com/office/drawing/2014/main" xmlns="" id="{4BE96B01-3929-432D-B8C2-ADBCB74C2EF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448954"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7" name="Полилиния: фигура 46">
            <a:extLst>
              <a:ext uri="{FF2B5EF4-FFF2-40B4-BE49-F238E27FC236}">
                <a16:creationId xmlns:a16="http://schemas.microsoft.com/office/drawing/2014/main" xmlns="" id="{2A6FCDE6-CDE2-4C51-B18E-A95CFB67971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16287" y="-8467"/>
            <a:ext cx="9175713" cy="6866467"/>
          </a:xfrm>
          <a:custGeom>
            <a:avLst/>
            <a:gdLst>
              <a:gd name="connsiteX0" fmla="*/ 0 w 9175713"/>
              <a:gd name="connsiteY0" fmla="*/ 0 h 6866467"/>
              <a:gd name="connsiteX1" fmla="*/ 1249825 w 9175713"/>
              <a:gd name="connsiteY1" fmla="*/ 0 h 6866467"/>
              <a:gd name="connsiteX2" fmla="*/ 1249825 w 9175713"/>
              <a:gd name="connsiteY2" fmla="*/ 8467 h 6866467"/>
              <a:gd name="connsiteX3" fmla="*/ 9175713 w 9175713"/>
              <a:gd name="connsiteY3" fmla="*/ 8467 h 6866467"/>
              <a:gd name="connsiteX4" fmla="*/ 9175713 w 9175713"/>
              <a:gd name="connsiteY4" fmla="*/ 6866467 h 6866467"/>
              <a:gd name="connsiteX5" fmla="*/ 1249825 w 9175713"/>
              <a:gd name="connsiteY5" fmla="*/ 6866467 h 6866467"/>
              <a:gd name="connsiteX6" fmla="*/ 1109382 w 9175713"/>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75713" h="6866467">
                <a:moveTo>
                  <a:pt x="0" y="0"/>
                </a:moveTo>
                <a:lnTo>
                  <a:pt x="1249825" y="0"/>
                </a:lnTo>
                <a:lnTo>
                  <a:pt x="1249825" y="8467"/>
                </a:lnTo>
                <a:lnTo>
                  <a:pt x="9175713" y="8467"/>
                </a:lnTo>
                <a:lnTo>
                  <a:pt x="9175713"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4000" noProof="1"/>
          </a:p>
        </p:txBody>
      </p:sp>
      <p:sp>
        <p:nvSpPr>
          <p:cNvPr id="15" name="Подзаголовок 14"/>
          <p:cNvSpPr>
            <a:spLocks noGrp="1"/>
          </p:cNvSpPr>
          <p:nvPr>
            <p:ph type="subTitle" idx="1"/>
          </p:nvPr>
        </p:nvSpPr>
        <p:spPr>
          <a:xfrm>
            <a:off x="2781869" y="566483"/>
            <a:ext cx="8499303" cy="3505667"/>
          </a:xfrm>
        </p:spPr>
        <p:txBody>
          <a:bodyPr>
            <a:noAutofit/>
          </a:bodyPr>
          <a:lstStyle/>
          <a:p>
            <a:pPr algn="ctr"/>
            <a:r>
              <a:rPr lang="ru-RU" sz="4800" b="1" dirty="0" smtClean="0">
                <a:solidFill>
                  <a:srgbClr val="7030A0"/>
                </a:solidFill>
                <a:latin typeface="Times New Roman" pitchFamily="18" charset="0"/>
                <a:cs typeface="Times New Roman" pitchFamily="18" charset="0"/>
              </a:rPr>
              <a:t>Зависимость 21века </a:t>
            </a:r>
            <a:br>
              <a:rPr lang="ru-RU" sz="4800" b="1" dirty="0" smtClean="0">
                <a:solidFill>
                  <a:srgbClr val="7030A0"/>
                </a:solidFill>
                <a:latin typeface="Times New Roman" pitchFamily="18" charset="0"/>
                <a:cs typeface="Times New Roman" pitchFamily="18" charset="0"/>
              </a:rPr>
            </a:br>
            <a:r>
              <a:rPr lang="ru-RU" sz="4800" b="1" dirty="0" smtClean="0">
                <a:solidFill>
                  <a:srgbClr val="7030A0"/>
                </a:solidFill>
                <a:latin typeface="Times New Roman" pitchFamily="18" charset="0"/>
                <a:cs typeface="Times New Roman" pitchFamily="18" charset="0"/>
              </a:rPr>
              <a:t>или </a:t>
            </a:r>
            <a:br>
              <a:rPr lang="ru-RU" sz="4800" b="1" dirty="0" smtClean="0">
                <a:solidFill>
                  <a:srgbClr val="7030A0"/>
                </a:solidFill>
                <a:latin typeface="Times New Roman" pitchFamily="18" charset="0"/>
                <a:cs typeface="Times New Roman" pitchFamily="18" charset="0"/>
              </a:rPr>
            </a:br>
            <a:r>
              <a:rPr lang="ru-RU" sz="4800" b="1" dirty="0" smtClean="0">
                <a:solidFill>
                  <a:srgbClr val="7030A0"/>
                </a:solidFill>
                <a:latin typeface="Times New Roman" pitchFamily="18" charset="0"/>
                <a:cs typeface="Times New Roman" pitchFamily="18" charset="0"/>
              </a:rPr>
              <a:t>как оторвать ребенка от гаджетов</a:t>
            </a:r>
          </a:p>
          <a:p>
            <a:pPr algn="ctr"/>
            <a:endParaRPr lang="ru-RU" sz="1400" dirty="0">
              <a:solidFill>
                <a:schemeClr val="bg2">
                  <a:lumMod val="75000"/>
                </a:schemeClr>
              </a:solidFill>
            </a:endParaRPr>
          </a:p>
        </p:txBody>
      </p:sp>
      <p:pic>
        <p:nvPicPr>
          <p:cNvPr id="12" name="Picture 6" descr="https://hrustalev.com/upload/iblock/71d/71d84e42c5d0f18b7fab971928494d84.png"/>
          <p:cNvPicPr>
            <a:picLocks noChangeAspect="1" noChangeArrowheads="1"/>
          </p:cNvPicPr>
          <p:nvPr/>
        </p:nvPicPr>
        <p:blipFill>
          <a:blip r:embed="rId3">
            <a:lum contrast="30000"/>
          </a:blip>
          <a:srcRect/>
          <a:stretch>
            <a:fillRect/>
          </a:stretch>
        </p:blipFill>
        <p:spPr bwMode="auto">
          <a:xfrm>
            <a:off x="7487593" y="3125012"/>
            <a:ext cx="4140300" cy="3589855"/>
          </a:xfrm>
          <a:prstGeom prst="rect">
            <a:avLst/>
          </a:prstGeom>
          <a:noFill/>
        </p:spPr>
      </p:pic>
    </p:spTree>
    <p:extLst>
      <p:ext uri="{BB962C8B-B14F-4D97-AF65-F5344CB8AC3E}">
        <p14:creationId xmlns:p14="http://schemas.microsoft.com/office/powerpoint/2010/main" xmlns="" val="2015680092"/>
      </p:ext>
    </p:extLst>
  </p:cSld>
  <p:clrMapOvr>
    <a:overrideClrMapping bg1="dk1" tx1="lt1" bg2="dk2" tx2="lt2" accent1="accent1" accent2="accent2" accent3="accent3" accent4="accent4" accent5="accent5" accent6="accent6" hlink="hlink" folHlink="folHlink"/>
  </p:clrMapOvr>
  <p:transition>
    <p:cover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77672" y="2212373"/>
            <a:ext cx="7328847" cy="707886"/>
          </a:xfrm>
          <a:prstGeom prst="rect">
            <a:avLst/>
          </a:prstGeom>
          <a:noFill/>
        </p:spPr>
        <p:txBody>
          <a:bodyPr wrap="square" rtlCol="0">
            <a:spAutoFit/>
          </a:bodyPr>
          <a:lstStyle/>
          <a:p>
            <a:r>
              <a:rPr lang="ru-RU" sz="2000" b="1" dirty="0" smtClean="0">
                <a:solidFill>
                  <a:srgbClr val="003F3E"/>
                </a:solidFill>
                <a:latin typeface="Times New Roman" pitchFamily="18" charset="0"/>
                <a:cs typeface="Times New Roman" pitchFamily="18" charset="0"/>
              </a:rPr>
              <a:t>- "Наша дочь постоянно сидит в интернете, смотрит свои мультфильмы, устали   бороться. Что делать?"</a:t>
            </a:r>
          </a:p>
        </p:txBody>
      </p:sp>
      <p:sp>
        <p:nvSpPr>
          <p:cNvPr id="3" name="TextBox 2"/>
          <p:cNvSpPr txBox="1"/>
          <p:nvPr/>
        </p:nvSpPr>
        <p:spPr>
          <a:xfrm>
            <a:off x="313899" y="1009216"/>
            <a:ext cx="8915150" cy="1015663"/>
          </a:xfrm>
          <a:prstGeom prst="rect">
            <a:avLst/>
          </a:prstGeom>
          <a:noFill/>
        </p:spPr>
        <p:txBody>
          <a:bodyPr wrap="square" rtlCol="0">
            <a:spAutoFit/>
          </a:bodyPr>
          <a:lstStyle/>
          <a:p>
            <a:r>
              <a:rPr lang="ru-RU" sz="2000" b="1" dirty="0" smtClean="0">
                <a:solidFill>
                  <a:srgbClr val="006666"/>
                </a:solidFill>
                <a:latin typeface="Times New Roman" pitchFamily="18" charset="0"/>
                <a:cs typeface="Times New Roman" pitchFamily="18" charset="0"/>
              </a:rPr>
              <a:t>- "Мой 5-летний сын целыми днями играет в планшет, отказывается что-либо делать дома, грубит и скандалит, если прошу выключить </a:t>
            </a:r>
            <a:r>
              <a:rPr lang="ru-RU" sz="2000" b="1" dirty="0" err="1" smtClean="0">
                <a:solidFill>
                  <a:srgbClr val="006666"/>
                </a:solidFill>
                <a:latin typeface="Times New Roman" pitchFamily="18" charset="0"/>
                <a:cs typeface="Times New Roman" pitchFamily="18" charset="0"/>
              </a:rPr>
              <a:t>гаджет</a:t>
            </a:r>
            <a:r>
              <a:rPr lang="ru-RU" sz="2000" b="1" dirty="0" smtClean="0">
                <a:solidFill>
                  <a:srgbClr val="006666"/>
                </a:solidFill>
                <a:latin typeface="Times New Roman" pitchFamily="18" charset="0"/>
                <a:cs typeface="Times New Roman" pitchFamily="18" charset="0"/>
              </a:rPr>
              <a:t>. Прошу совета, помогите!"</a:t>
            </a:r>
          </a:p>
        </p:txBody>
      </p:sp>
      <p:sp>
        <p:nvSpPr>
          <p:cNvPr id="4" name="TextBox 3"/>
          <p:cNvSpPr txBox="1"/>
          <p:nvPr/>
        </p:nvSpPr>
        <p:spPr>
          <a:xfrm>
            <a:off x="163773" y="173254"/>
            <a:ext cx="9432614" cy="830997"/>
          </a:xfrm>
          <a:prstGeom prst="rect">
            <a:avLst/>
          </a:prstGeom>
          <a:noFill/>
        </p:spPr>
        <p:txBody>
          <a:bodyPr wrap="square" rtlCol="0">
            <a:spAutoFit/>
          </a:bodyPr>
          <a:lstStyle/>
          <a:p>
            <a:pPr algn="ctr"/>
            <a:r>
              <a:rPr lang="ru-RU" sz="2400" b="1" dirty="0" smtClean="0">
                <a:solidFill>
                  <a:srgbClr val="FF0000"/>
                </a:solidFill>
                <a:latin typeface="Times New Roman" pitchFamily="18" charset="0"/>
                <a:cs typeface="Times New Roman" pitchFamily="18" charset="0"/>
              </a:rPr>
              <a:t>-"Как преодолеть цифровую зависимость и оторвать ребенка от планшета?"</a:t>
            </a:r>
          </a:p>
        </p:txBody>
      </p:sp>
      <p:sp>
        <p:nvSpPr>
          <p:cNvPr id="5" name="TextBox 4"/>
          <p:cNvSpPr txBox="1"/>
          <p:nvPr/>
        </p:nvSpPr>
        <p:spPr>
          <a:xfrm>
            <a:off x="577515" y="3638349"/>
            <a:ext cx="8527983" cy="1323439"/>
          </a:xfrm>
          <a:prstGeom prst="rect">
            <a:avLst/>
          </a:prstGeom>
          <a:noFill/>
        </p:spPr>
        <p:txBody>
          <a:bodyPr wrap="square" rtlCol="0">
            <a:spAutoFit/>
          </a:bodyPr>
          <a:lstStyle/>
          <a:p>
            <a:r>
              <a:rPr lang="ru-RU" sz="2000" b="1" dirty="0" smtClean="0">
                <a:solidFill>
                  <a:srgbClr val="006666"/>
                </a:solidFill>
                <a:latin typeface="Times New Roman" pitchFamily="18" charset="0"/>
                <a:cs typeface="Times New Roman" pitchFamily="18" charset="0"/>
              </a:rPr>
              <a:t>Именно эти вопросы мы слышим чаще всего...</a:t>
            </a:r>
          </a:p>
          <a:p>
            <a:r>
              <a:rPr lang="ru-RU" sz="2000" b="1" dirty="0" smtClean="0">
                <a:solidFill>
                  <a:srgbClr val="006666"/>
                </a:solidFill>
                <a:latin typeface="Times New Roman" pitchFamily="18" charset="0"/>
                <a:cs typeface="Times New Roman" pitchFamily="18" charset="0"/>
              </a:rPr>
              <a:t>Как отучить ребенка от смартфона? Можно ли наказать ребёнка, забрав телефон? Как преодолеть зависимость детей от гаджетов? Этим вопросом задаются многие родители и сегодня мы их обсудим.</a:t>
            </a:r>
          </a:p>
        </p:txBody>
      </p:sp>
      <p:pic>
        <p:nvPicPr>
          <p:cNvPr id="4104" name="Picture 8" descr="http://lte-radio.ru/wp-content/uploads/2020/07/smart.jpg"/>
          <p:cNvPicPr>
            <a:picLocks noChangeAspect="1" noChangeArrowheads="1"/>
          </p:cNvPicPr>
          <p:nvPr/>
        </p:nvPicPr>
        <p:blipFill>
          <a:blip r:embed="rId2"/>
          <a:srcRect l="12621" t="19891" r="9251" b="20702"/>
          <a:stretch>
            <a:fillRect/>
          </a:stretch>
        </p:blipFill>
        <p:spPr bwMode="auto">
          <a:xfrm>
            <a:off x="983819" y="5034014"/>
            <a:ext cx="2395133" cy="1823986"/>
          </a:xfrm>
          <a:prstGeom prst="rect">
            <a:avLst/>
          </a:prstGeom>
          <a:noFill/>
        </p:spPr>
      </p:pic>
      <p:pic>
        <p:nvPicPr>
          <p:cNvPr id="4106" name="Picture 10" descr="https://mir-s3-cdn-cf.behance.net/project_modules/1400_opt_1/8f320a41858681.57b6f85667223.png"/>
          <p:cNvPicPr>
            <a:picLocks noChangeAspect="1" noChangeArrowheads="1"/>
          </p:cNvPicPr>
          <p:nvPr/>
        </p:nvPicPr>
        <p:blipFill>
          <a:blip r:embed="rId3"/>
          <a:srcRect/>
          <a:stretch>
            <a:fillRect/>
          </a:stretch>
        </p:blipFill>
        <p:spPr bwMode="auto">
          <a:xfrm flipH="1">
            <a:off x="8470232" y="2659659"/>
            <a:ext cx="2269819" cy="2464375"/>
          </a:xfrm>
          <a:prstGeom prst="rect">
            <a:avLst/>
          </a:prstGeom>
          <a:noFill/>
        </p:spPr>
      </p:pic>
    </p:spTree>
  </p:cSld>
  <p:clrMapOvr>
    <a:masterClrMapping/>
  </p:clrMapOvr>
  <p:transition>
    <p:pull dir="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8" name="Picture 12" descr="https://i.mycdn.me/i?r=AzEPZsRbOZEKgBhR0XGMT1RkxVguBqGLABbXIe7DCZbQRqaKTM5SRkZCeTgDn6uOyic"/>
          <p:cNvPicPr>
            <a:picLocks noChangeAspect="1" noChangeArrowheads="1"/>
          </p:cNvPicPr>
          <p:nvPr/>
        </p:nvPicPr>
        <p:blipFill>
          <a:blip r:embed="rId2"/>
          <a:srcRect r="19455"/>
          <a:stretch>
            <a:fillRect/>
          </a:stretch>
        </p:blipFill>
        <p:spPr bwMode="auto">
          <a:xfrm rot="15992151">
            <a:off x="513067" y="3003286"/>
            <a:ext cx="2338111" cy="1632857"/>
          </a:xfrm>
          <a:prstGeom prst="rect">
            <a:avLst/>
          </a:prstGeom>
          <a:noFill/>
        </p:spPr>
      </p:pic>
      <p:pic>
        <p:nvPicPr>
          <p:cNvPr id="9226" name="Picture 10" descr="https://materinstvo2.com/wp-content/uploads/2020/11/deti-1-1140x592.jpg"/>
          <p:cNvPicPr>
            <a:picLocks noChangeAspect="1" noChangeArrowheads="1"/>
          </p:cNvPicPr>
          <p:nvPr/>
        </p:nvPicPr>
        <p:blipFill>
          <a:blip r:embed="rId3"/>
          <a:srcRect/>
          <a:stretch>
            <a:fillRect/>
          </a:stretch>
        </p:blipFill>
        <p:spPr bwMode="auto">
          <a:xfrm>
            <a:off x="6030685" y="4479472"/>
            <a:ext cx="3301570" cy="1714500"/>
          </a:xfrm>
          <a:prstGeom prst="rect">
            <a:avLst/>
          </a:prstGeom>
          <a:noFill/>
        </p:spPr>
      </p:pic>
      <p:pic>
        <p:nvPicPr>
          <p:cNvPr id="3079" name="Picture 7" descr="https://avatanplus.com/files/resources/original/5cc088c41937016a50163e07.png"/>
          <p:cNvPicPr>
            <a:picLocks noChangeAspect="1" noChangeArrowheads="1"/>
          </p:cNvPicPr>
          <p:nvPr/>
        </p:nvPicPr>
        <p:blipFill>
          <a:blip r:embed="rId4"/>
          <a:srcRect/>
          <a:stretch>
            <a:fillRect/>
          </a:stretch>
        </p:blipFill>
        <p:spPr bwMode="auto">
          <a:xfrm>
            <a:off x="5724525" y="3727350"/>
            <a:ext cx="3924300" cy="3130650"/>
          </a:xfrm>
          <a:prstGeom prst="rect">
            <a:avLst/>
          </a:prstGeom>
          <a:noFill/>
        </p:spPr>
      </p:pic>
      <p:pic>
        <p:nvPicPr>
          <p:cNvPr id="17" name="Picture 7" descr="https://avatanplus.com/files/resources/original/5cc088c41937016a50163e07.png"/>
          <p:cNvPicPr>
            <a:picLocks noChangeAspect="1" noChangeArrowheads="1"/>
          </p:cNvPicPr>
          <p:nvPr/>
        </p:nvPicPr>
        <p:blipFill>
          <a:blip r:embed="rId4"/>
          <a:srcRect/>
          <a:stretch>
            <a:fillRect/>
          </a:stretch>
        </p:blipFill>
        <p:spPr bwMode="auto">
          <a:xfrm rot="2108890">
            <a:off x="5903982" y="3794319"/>
            <a:ext cx="3627507" cy="3130650"/>
          </a:xfrm>
          <a:prstGeom prst="rect">
            <a:avLst/>
          </a:prstGeom>
          <a:noFill/>
        </p:spPr>
      </p:pic>
      <p:sp>
        <p:nvSpPr>
          <p:cNvPr id="15" name="Прямоугольник 14"/>
          <p:cNvSpPr/>
          <p:nvPr/>
        </p:nvSpPr>
        <p:spPr>
          <a:xfrm rot="202389">
            <a:off x="532743" y="2583967"/>
            <a:ext cx="2173918" cy="2548461"/>
          </a:xfrm>
          <a:prstGeom prst="rect">
            <a:avLst/>
          </a:prstGeom>
          <a:noFill/>
          <a:ln w="38100">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p:cNvSpPr/>
          <p:nvPr/>
        </p:nvSpPr>
        <p:spPr>
          <a:xfrm rot="2092743">
            <a:off x="661715" y="2574643"/>
            <a:ext cx="1852497" cy="2513802"/>
          </a:xfrm>
          <a:prstGeom prst="rect">
            <a:avLst/>
          </a:prstGeom>
          <a:noFill/>
          <a:ln w="38100">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TextBox 4"/>
          <p:cNvSpPr txBox="1"/>
          <p:nvPr/>
        </p:nvSpPr>
        <p:spPr>
          <a:xfrm>
            <a:off x="5313145" y="125128"/>
            <a:ext cx="4235583" cy="461665"/>
          </a:xfrm>
          <a:prstGeom prst="rect">
            <a:avLst/>
          </a:prstGeom>
          <a:noFill/>
        </p:spPr>
        <p:txBody>
          <a:bodyPr wrap="none" rtlCol="0">
            <a:spAutoFit/>
          </a:bodyPr>
          <a:lstStyle/>
          <a:p>
            <a:r>
              <a:rPr lang="ru-RU" sz="2400" b="1" dirty="0" err="1" smtClean="0">
                <a:solidFill>
                  <a:srgbClr val="009999"/>
                </a:solidFill>
                <a:latin typeface="Times New Roman" pitchFamily="18" charset="0"/>
                <a:cs typeface="Times New Roman" pitchFamily="18" charset="0"/>
              </a:rPr>
              <a:t>Гаджет</a:t>
            </a:r>
            <a:r>
              <a:rPr lang="ru-RU" sz="2400" b="1" dirty="0" smtClean="0">
                <a:solidFill>
                  <a:srgbClr val="009999"/>
                </a:solidFill>
                <a:latin typeface="Times New Roman" pitchFamily="18" charset="0"/>
                <a:cs typeface="Times New Roman" pitchFamily="18" charset="0"/>
              </a:rPr>
              <a:t> - зависимость у детей</a:t>
            </a:r>
            <a:endParaRPr lang="ru-RU" sz="2400" dirty="0" smtClean="0">
              <a:solidFill>
                <a:srgbClr val="009999"/>
              </a:solidFill>
              <a:latin typeface="Times New Roman" pitchFamily="18" charset="0"/>
              <a:cs typeface="Times New Roman" pitchFamily="18" charset="0"/>
            </a:endParaRPr>
          </a:p>
        </p:txBody>
      </p:sp>
      <p:sp>
        <p:nvSpPr>
          <p:cNvPr id="1027" name="Rectangle 3"/>
          <p:cNvSpPr>
            <a:spLocks noChangeArrowheads="1"/>
          </p:cNvSpPr>
          <p:nvPr/>
        </p:nvSpPr>
        <p:spPr bwMode="auto">
          <a:xfrm>
            <a:off x="0" y="552352"/>
            <a:ext cx="7180446" cy="20313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360000"/>
            <a:r>
              <a:rPr lang="ru-RU" dirty="0" smtClean="0">
                <a:solidFill>
                  <a:srgbClr val="003F3E"/>
                </a:solidFill>
                <a:latin typeface="Times New Roman" pitchFamily="18" charset="0"/>
                <a:cs typeface="Times New Roman" pitchFamily="18" charset="0"/>
              </a:rPr>
              <a:t>Как часто вы можете увидеть на улице, в магазине, в любом другом месте ребёнка с гаджетом в руках? А как часто вы встречаете детей с книгой или просто общающихся между собой? Как часто ваши собственные дети проводят время с гаджетами?</a:t>
            </a:r>
          </a:p>
          <a:p>
            <a:pPr indent="360000"/>
            <a:r>
              <a:rPr lang="ru-RU" dirty="0" smtClean="0">
                <a:solidFill>
                  <a:srgbClr val="003F3E"/>
                </a:solidFill>
                <a:latin typeface="Times New Roman" pitchFamily="18" charset="0"/>
                <a:cs typeface="Times New Roman" pitchFamily="18" charset="0"/>
              </a:rPr>
              <a:t>С каждым годом их контакт становится всё прочнее, в то время как контакт с реальным миром ослабевает. Почему так происходит и что с этим делать?</a:t>
            </a:r>
          </a:p>
        </p:txBody>
      </p:sp>
      <p:sp>
        <p:nvSpPr>
          <p:cNvPr id="8" name="TextBox 7"/>
          <p:cNvSpPr txBox="1"/>
          <p:nvPr/>
        </p:nvSpPr>
        <p:spPr>
          <a:xfrm>
            <a:off x="2791327" y="2714322"/>
            <a:ext cx="6439301" cy="369332"/>
          </a:xfrm>
          <a:prstGeom prst="rect">
            <a:avLst/>
          </a:prstGeom>
          <a:noFill/>
        </p:spPr>
        <p:txBody>
          <a:bodyPr wrap="square" rtlCol="0">
            <a:spAutoFit/>
          </a:bodyPr>
          <a:lstStyle/>
          <a:p>
            <a:r>
              <a:rPr lang="ru-RU" dirty="0" smtClean="0">
                <a:solidFill>
                  <a:srgbClr val="003F3E"/>
                </a:solidFill>
                <a:latin typeface="Times New Roman" pitchFamily="18" charset="0"/>
                <a:cs typeface="Times New Roman" pitchFamily="18" charset="0"/>
              </a:rPr>
              <a:t>Современных детей часто называют </a:t>
            </a:r>
            <a:r>
              <a:rPr lang="ru-RU" b="1" dirty="0" smtClean="0">
                <a:solidFill>
                  <a:srgbClr val="003F3E"/>
                </a:solidFill>
                <a:latin typeface="Times New Roman" pitchFamily="18" charset="0"/>
                <a:cs typeface="Times New Roman" pitchFamily="18" charset="0"/>
              </a:rPr>
              <a:t>поколением Z</a:t>
            </a:r>
            <a:endParaRPr lang="ru-RU" dirty="0">
              <a:solidFill>
                <a:srgbClr val="003F3E"/>
              </a:solidFill>
              <a:latin typeface="Times New Roman" pitchFamily="18" charset="0"/>
              <a:cs typeface="Times New Roman" pitchFamily="18" charset="0"/>
            </a:endParaRPr>
          </a:p>
        </p:txBody>
      </p:sp>
      <p:sp>
        <p:nvSpPr>
          <p:cNvPr id="9" name="TextBox 8"/>
          <p:cNvSpPr txBox="1"/>
          <p:nvPr/>
        </p:nvSpPr>
        <p:spPr>
          <a:xfrm>
            <a:off x="5274644" y="3070459"/>
            <a:ext cx="5293894" cy="646331"/>
          </a:xfrm>
          <a:prstGeom prst="rect">
            <a:avLst/>
          </a:prstGeom>
          <a:noFill/>
        </p:spPr>
        <p:txBody>
          <a:bodyPr wrap="square" rtlCol="0">
            <a:spAutoFit/>
          </a:bodyPr>
          <a:lstStyle/>
          <a:p>
            <a:pPr algn="r"/>
            <a:r>
              <a:rPr lang="ru-RU" dirty="0" smtClean="0">
                <a:solidFill>
                  <a:srgbClr val="003F3E"/>
                </a:solidFill>
                <a:latin typeface="Times New Roman" pitchFamily="18" charset="0"/>
                <a:cs typeface="Times New Roman" pitchFamily="18" charset="0"/>
              </a:rPr>
              <a:t>– первое поколение, выросшее в эпоху гаджетов, не знающее жизни без них.</a:t>
            </a:r>
            <a:endParaRPr lang="ru-RU" dirty="0">
              <a:solidFill>
                <a:srgbClr val="003F3E"/>
              </a:solidFill>
              <a:latin typeface="Times New Roman" pitchFamily="18" charset="0"/>
              <a:cs typeface="Times New Roman" pitchFamily="18" charset="0"/>
            </a:endParaRPr>
          </a:p>
        </p:txBody>
      </p:sp>
      <p:sp>
        <p:nvSpPr>
          <p:cNvPr id="11" name="TextBox 10"/>
          <p:cNvSpPr txBox="1"/>
          <p:nvPr/>
        </p:nvSpPr>
        <p:spPr>
          <a:xfrm>
            <a:off x="202131" y="6371925"/>
            <a:ext cx="5782737" cy="369332"/>
          </a:xfrm>
          <a:prstGeom prst="rect">
            <a:avLst/>
          </a:prstGeom>
          <a:noFill/>
        </p:spPr>
        <p:txBody>
          <a:bodyPr wrap="none" rtlCol="0">
            <a:spAutoFit/>
          </a:bodyPr>
          <a:lstStyle/>
          <a:p>
            <a:r>
              <a:rPr lang="ru-RU" b="1" u="sng" dirty="0" smtClean="0">
                <a:solidFill>
                  <a:srgbClr val="003F3E"/>
                </a:solidFill>
                <a:latin typeface="Times New Roman" pitchFamily="18" charset="0"/>
                <a:cs typeface="Times New Roman" pitchFamily="18" charset="0"/>
              </a:rPr>
              <a:t>Так чем же опасна зависимость ребёнка от гаджетов?</a:t>
            </a:r>
            <a:endParaRPr lang="ru-RU" b="1" dirty="0"/>
          </a:p>
        </p:txBody>
      </p:sp>
      <p:sp>
        <p:nvSpPr>
          <p:cNvPr id="13" name="Прямоугольник 12"/>
          <p:cNvSpPr/>
          <p:nvPr/>
        </p:nvSpPr>
        <p:spPr>
          <a:xfrm rot="20362930">
            <a:off x="685800" y="2522220"/>
            <a:ext cx="1996440" cy="2651760"/>
          </a:xfrm>
          <a:prstGeom prst="rect">
            <a:avLst/>
          </a:prstGeom>
          <a:noFill/>
          <a:ln w="38100">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TextBox 9"/>
          <p:cNvSpPr txBox="1"/>
          <p:nvPr/>
        </p:nvSpPr>
        <p:spPr>
          <a:xfrm>
            <a:off x="0" y="5178391"/>
            <a:ext cx="5929163" cy="1200329"/>
          </a:xfrm>
          <a:prstGeom prst="rect">
            <a:avLst/>
          </a:prstGeom>
          <a:noFill/>
        </p:spPr>
        <p:txBody>
          <a:bodyPr wrap="square" rtlCol="0">
            <a:spAutoFit/>
          </a:bodyPr>
          <a:lstStyle/>
          <a:p>
            <a:pPr algn="ctr"/>
            <a:r>
              <a:rPr lang="ru-RU" dirty="0" smtClean="0">
                <a:solidFill>
                  <a:srgbClr val="003F3E"/>
                </a:solidFill>
                <a:latin typeface="Times New Roman" pitchFamily="18" charset="0"/>
                <a:cs typeface="Times New Roman" pitchFamily="18" charset="0"/>
              </a:rPr>
              <a:t>Дети не готовы подолгу концентрироваться на чём-либо. Информация должна быть наглядной – смайлики, картинки, короткие видео. Вроде бы не всё так страшно. Да, подростки живут с гаджетами, но сейчас такое время. </a:t>
            </a:r>
            <a:endParaRPr lang="ru-RU" u="sng" dirty="0">
              <a:solidFill>
                <a:srgbClr val="003F3E"/>
              </a:solidFill>
              <a:latin typeface="Times New Roman" pitchFamily="18" charset="0"/>
              <a:cs typeface="Times New Roman" pitchFamily="18" charset="0"/>
            </a:endParaRPr>
          </a:p>
        </p:txBody>
      </p:sp>
      <p:pic>
        <p:nvPicPr>
          <p:cNvPr id="9218" name="Picture 2" descr="https://emozen.ru/wp-content/uploads/2017/09/ZgzR3PwLiCw-1024x820.jpg"/>
          <p:cNvPicPr>
            <a:picLocks noChangeAspect="1" noChangeArrowheads="1"/>
          </p:cNvPicPr>
          <p:nvPr/>
        </p:nvPicPr>
        <p:blipFill>
          <a:blip r:embed="rId5"/>
          <a:srcRect/>
          <a:stretch>
            <a:fillRect/>
          </a:stretch>
        </p:blipFill>
        <p:spPr bwMode="auto">
          <a:xfrm>
            <a:off x="7832445" y="849630"/>
            <a:ext cx="2269498" cy="1817371"/>
          </a:xfrm>
          <a:prstGeom prst="rect">
            <a:avLst/>
          </a:prstGeom>
          <a:noFill/>
        </p:spPr>
      </p:pic>
      <p:pic>
        <p:nvPicPr>
          <p:cNvPr id="3077" name="Picture 5" descr="https://avatanplus.com/files/resources/original/5cc088c41937016a50163e07.png"/>
          <p:cNvPicPr>
            <a:picLocks noChangeAspect="1" noChangeArrowheads="1"/>
          </p:cNvPicPr>
          <p:nvPr/>
        </p:nvPicPr>
        <p:blipFill>
          <a:blip r:embed="rId4"/>
          <a:srcRect/>
          <a:stretch>
            <a:fillRect/>
          </a:stretch>
        </p:blipFill>
        <p:spPr bwMode="auto">
          <a:xfrm rot="340496">
            <a:off x="7508132" y="420257"/>
            <a:ext cx="2801566" cy="2801566"/>
          </a:xfrm>
          <a:prstGeom prst="rect">
            <a:avLst/>
          </a:prstGeom>
          <a:noFill/>
        </p:spPr>
      </p:pic>
    </p:spTree>
  </p:cSld>
  <p:clrMapOvr>
    <a:masterClrMapping/>
  </p:clrMapOvr>
  <p:transition>
    <p:cove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00852" y="123826"/>
            <a:ext cx="7902341" cy="369332"/>
          </a:xfrm>
          <a:prstGeom prst="rect">
            <a:avLst/>
          </a:prstGeom>
          <a:ln w="28575"/>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ru-RU" b="1" u="sng" dirty="0" smtClean="0">
                <a:solidFill>
                  <a:srgbClr val="003F3E"/>
                </a:solidFill>
                <a:latin typeface="Times New Roman" pitchFamily="18" charset="0"/>
                <a:cs typeface="Times New Roman" pitchFamily="18" charset="0"/>
              </a:rPr>
              <a:t>ТАК ЧЕМ ЖЕ ОПАСНА ЗАВИСИМОСТЬ РЕБЁНКА ОТ ГАДЖЕТОВ?</a:t>
            </a:r>
          </a:p>
        </p:txBody>
      </p:sp>
      <p:sp>
        <p:nvSpPr>
          <p:cNvPr id="3" name="TextBox 2"/>
          <p:cNvSpPr txBox="1"/>
          <p:nvPr/>
        </p:nvSpPr>
        <p:spPr>
          <a:xfrm>
            <a:off x="4606189" y="1007243"/>
            <a:ext cx="4703082" cy="400110"/>
          </a:xfrm>
          <a:prstGeom prst="rect">
            <a:avLst/>
          </a:prstGeom>
          <a:ln w="28575"/>
        </p:spPr>
        <p:style>
          <a:lnRef idx="2">
            <a:schemeClr val="accent1"/>
          </a:lnRef>
          <a:fillRef idx="1">
            <a:schemeClr val="lt1"/>
          </a:fillRef>
          <a:effectRef idx="0">
            <a:schemeClr val="accent1"/>
          </a:effectRef>
          <a:fontRef idx="minor">
            <a:schemeClr val="dk1"/>
          </a:fontRef>
        </p:style>
        <p:txBody>
          <a:bodyPr wrap="none" rtlCol="0">
            <a:spAutoFit/>
          </a:bodyPr>
          <a:lstStyle/>
          <a:p>
            <a:pPr algn="ctr"/>
            <a:r>
              <a:rPr lang="ru-RU" sz="2000" b="1" dirty="0" smtClean="0">
                <a:solidFill>
                  <a:srgbClr val="006666"/>
                </a:solidFill>
                <a:latin typeface="Times New Roman" pitchFamily="18" charset="0"/>
                <a:cs typeface="Times New Roman" pitchFamily="18" charset="0"/>
              </a:rPr>
              <a:t>опасность социально-психологическая</a:t>
            </a:r>
            <a:endParaRPr lang="ru-RU" sz="2000" b="1" dirty="0">
              <a:solidFill>
                <a:srgbClr val="006666"/>
              </a:solidFill>
              <a:latin typeface="Times New Roman" pitchFamily="18" charset="0"/>
              <a:cs typeface="Times New Roman" pitchFamily="18" charset="0"/>
            </a:endParaRPr>
          </a:p>
        </p:txBody>
      </p:sp>
      <p:sp>
        <p:nvSpPr>
          <p:cNvPr id="5" name="TextBox 4"/>
          <p:cNvSpPr txBox="1"/>
          <p:nvPr/>
        </p:nvSpPr>
        <p:spPr>
          <a:xfrm>
            <a:off x="1439278" y="1036019"/>
            <a:ext cx="2930802" cy="400110"/>
          </a:xfrm>
          <a:prstGeom prst="rect">
            <a:avLst/>
          </a:prstGeom>
          <a:ln w="28575"/>
        </p:spPr>
        <p:style>
          <a:lnRef idx="2">
            <a:schemeClr val="accent1"/>
          </a:lnRef>
          <a:fillRef idx="1">
            <a:schemeClr val="lt1"/>
          </a:fillRef>
          <a:effectRef idx="0">
            <a:schemeClr val="accent1"/>
          </a:effectRef>
          <a:fontRef idx="minor">
            <a:schemeClr val="dk1"/>
          </a:fontRef>
        </p:style>
        <p:txBody>
          <a:bodyPr wrap="none" rtlCol="0">
            <a:spAutoFit/>
          </a:bodyPr>
          <a:lstStyle/>
          <a:p>
            <a:r>
              <a:rPr lang="ru-RU" sz="2000" b="1" dirty="0" smtClean="0">
                <a:solidFill>
                  <a:srgbClr val="006666"/>
                </a:solidFill>
                <a:latin typeface="Times New Roman" pitchFamily="18" charset="0"/>
                <a:cs typeface="Times New Roman" pitchFamily="18" charset="0"/>
              </a:rPr>
              <a:t>опасность для здоровья</a:t>
            </a:r>
            <a:endParaRPr lang="ru-RU" sz="2000" b="1" dirty="0">
              <a:solidFill>
                <a:srgbClr val="006666"/>
              </a:solidFill>
              <a:latin typeface="Times New Roman" pitchFamily="18" charset="0"/>
              <a:cs typeface="Times New Roman" pitchFamily="18" charset="0"/>
            </a:endParaRPr>
          </a:p>
        </p:txBody>
      </p:sp>
      <p:sp>
        <p:nvSpPr>
          <p:cNvPr id="7" name="Стрелка вниз 6"/>
          <p:cNvSpPr/>
          <p:nvPr/>
        </p:nvSpPr>
        <p:spPr>
          <a:xfrm rot="865426">
            <a:off x="2882058" y="492462"/>
            <a:ext cx="276828" cy="499479"/>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Стрелка вниз 7"/>
          <p:cNvSpPr/>
          <p:nvPr/>
        </p:nvSpPr>
        <p:spPr>
          <a:xfrm rot="20745187">
            <a:off x="6369610" y="500281"/>
            <a:ext cx="276828" cy="499479"/>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TextBox 8"/>
          <p:cNvSpPr txBox="1"/>
          <p:nvPr/>
        </p:nvSpPr>
        <p:spPr>
          <a:xfrm>
            <a:off x="228600" y="1524000"/>
            <a:ext cx="4143375" cy="244682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ru-RU" sz="1700" dirty="0" smtClean="0">
                <a:solidFill>
                  <a:srgbClr val="006666"/>
                </a:solidFill>
                <a:latin typeface="Times New Roman" pitchFamily="18" charset="0"/>
                <a:cs typeface="Times New Roman" pitchFamily="18" charset="0"/>
              </a:rPr>
              <a:t>Работа гаджетов меняет работу мозга и сам мозг. При постоянном взаимодействии с гаджетами происходит рассосредоточенность внимания, снижается объём памяти, так как отпадает необходимость удерживать в голове объёмы информации. Постоянное использование гаджетов снижает качество и общую продолжительность сна. </a:t>
            </a:r>
          </a:p>
        </p:txBody>
      </p:sp>
      <p:sp>
        <p:nvSpPr>
          <p:cNvPr id="2050" name="Rectangle 2"/>
          <p:cNvSpPr>
            <a:spLocks noChangeArrowheads="1"/>
          </p:cNvSpPr>
          <p:nvPr/>
        </p:nvSpPr>
        <p:spPr bwMode="auto">
          <a:xfrm>
            <a:off x="4610100" y="4149566"/>
            <a:ext cx="4657725" cy="2708434"/>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1700" dirty="0" smtClean="0">
                <a:solidFill>
                  <a:srgbClr val="006666"/>
                </a:solidFill>
                <a:latin typeface="Times New Roman" pitchFamily="18" charset="0"/>
                <a:cs typeface="Times New Roman" pitchFamily="18" charset="0"/>
              </a:rPr>
              <a:t>В сети вы не можете защитить своего ребёнка от нежелательных контактов, не можете проконтролировать получаемую им информацию. Ребенок может подвергаться воздействию не желательного контента, даже если он не желал его просмотра. Агрессивная реклама, рассылки, навязывание контента,  может привести к просмотру видео, фото или получению иной информации нежелательного содержания. </a:t>
            </a:r>
          </a:p>
        </p:txBody>
      </p:sp>
      <p:pic>
        <p:nvPicPr>
          <p:cNvPr id="8194" name="Picture 2" descr="https://mir-s3-cdn-cf.behance.net/project_modules/fs/baeab958815203.5a0aaefe38838.png"/>
          <p:cNvPicPr>
            <a:picLocks noChangeAspect="1" noChangeArrowheads="1"/>
          </p:cNvPicPr>
          <p:nvPr/>
        </p:nvPicPr>
        <p:blipFill>
          <a:blip r:embed="rId2"/>
          <a:srcRect/>
          <a:stretch>
            <a:fillRect/>
          </a:stretch>
        </p:blipFill>
        <p:spPr bwMode="auto">
          <a:xfrm>
            <a:off x="4615543" y="1556657"/>
            <a:ext cx="4657413" cy="2483954"/>
          </a:xfrm>
          <a:prstGeom prst="rect">
            <a:avLst/>
          </a:prstGeom>
          <a:solidFill>
            <a:srgbClr val="FFFFFF">
              <a:shade val="85000"/>
            </a:srgbClr>
          </a:solidFill>
          <a:ln w="28575" cap="sq">
            <a:solidFill>
              <a:schemeClr val="accent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196" name="Picture 4" descr="https://img.kanal-o.ru/img/2020-04-13/fmt_94_24_shutterstock_229493620.jpg"/>
          <p:cNvPicPr>
            <a:picLocks noChangeAspect="1" noChangeArrowheads="1"/>
          </p:cNvPicPr>
          <p:nvPr/>
        </p:nvPicPr>
        <p:blipFill>
          <a:blip r:embed="rId3"/>
          <a:srcRect/>
          <a:stretch>
            <a:fillRect/>
          </a:stretch>
        </p:blipFill>
        <p:spPr bwMode="auto">
          <a:xfrm>
            <a:off x="381000" y="4071256"/>
            <a:ext cx="3971017" cy="2647344"/>
          </a:xfrm>
          <a:prstGeom prst="rect">
            <a:avLst/>
          </a:prstGeom>
          <a:solidFill>
            <a:srgbClr val="FFFFFF">
              <a:shade val="85000"/>
            </a:srgbClr>
          </a:solidFill>
          <a:ln w="38100" cap="sq">
            <a:solidFill>
              <a:schemeClr val="accent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pull dir="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1" name="Прямоугольник 30">
            <a:extLst>
              <a:ext uri="{FF2B5EF4-FFF2-40B4-BE49-F238E27FC236}">
                <a16:creationId xmlns:a16="http://schemas.microsoft.com/office/drawing/2014/main" xmlns="" id="{9179DE42-5613-4B35-A1E6-6CCBAA13C74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2">
                    <a:lumMod val="75000"/>
                  </a:schemeClr>
                </a:solidFill>
                <a:latin typeface="Times New Roman" pitchFamily="18" charset="0"/>
                <a:cs typeface="Times New Roman" pitchFamily="18" charset="0"/>
              </a:rPr>
              <a:t>Зависимость 21века</a:t>
            </a:r>
            <a:endParaRPr lang="ru-RU" noProof="1"/>
          </a:p>
        </p:txBody>
      </p:sp>
      <p:cxnSp>
        <p:nvCxnSpPr>
          <p:cNvPr id="33" name="Прямая соединительная линия 32">
            <a:extLst>
              <a:ext uri="{FF2B5EF4-FFF2-40B4-BE49-F238E27FC236}">
                <a16:creationId xmlns:a16="http://schemas.microsoft.com/office/drawing/2014/main" xmlns="" id="{EB898B32-3891-4C3A-8F58-C5969D2E9033}"/>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1448300"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5" name="Прямая соединительная линия 34">
            <a:extLst>
              <a:ext uri="{FF2B5EF4-FFF2-40B4-BE49-F238E27FC236}">
                <a16:creationId xmlns:a16="http://schemas.microsoft.com/office/drawing/2014/main" xmlns="" id="{4AE4806D-B8F9-4679-A68A-9BD21C01A301}"/>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67175"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37" name="Прямоугольник 23">
            <a:extLst>
              <a:ext uri="{FF2B5EF4-FFF2-40B4-BE49-F238E27FC236}">
                <a16:creationId xmlns:a16="http://schemas.microsoft.com/office/drawing/2014/main" xmlns="" id="{52FB45E9-914E-4471-AC87-E475CD5176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258764"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9" name="Прямоугольник 25">
            <a:extLst>
              <a:ext uri="{FF2B5EF4-FFF2-40B4-BE49-F238E27FC236}">
                <a16:creationId xmlns:a16="http://schemas.microsoft.com/office/drawing/2014/main" xmlns="" id="{C310626D-5743-49D4-8F7D-88C4F8F0577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680730"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1" name="Равнобедренный треугольник 40">
            <a:extLst>
              <a:ext uri="{FF2B5EF4-FFF2-40B4-BE49-F238E27FC236}">
                <a16:creationId xmlns:a16="http://schemas.microsoft.com/office/drawing/2014/main" xmlns="" id="{3C195FC1-B568-4C72-9902-34CB35DDD7A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09621"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43" name="Прямоугольник 27">
            <a:extLst>
              <a:ext uri="{FF2B5EF4-FFF2-40B4-BE49-F238E27FC236}">
                <a16:creationId xmlns:a16="http://schemas.microsoft.com/office/drawing/2014/main" xmlns="" id="{EF2BDF77-362C-43F0-8CBB-A969EC2AE0C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411788"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5" name="Равнобедренный треугольник 44">
            <a:extLst>
              <a:ext uri="{FF2B5EF4-FFF2-40B4-BE49-F238E27FC236}">
                <a16:creationId xmlns:a16="http://schemas.microsoft.com/office/drawing/2014/main" xmlns="" id="{4BE96B01-3929-432D-B8C2-ADBCB74C2EF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448954"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7" name="Полилиния: фигура 46">
            <a:extLst>
              <a:ext uri="{FF2B5EF4-FFF2-40B4-BE49-F238E27FC236}">
                <a16:creationId xmlns:a16="http://schemas.microsoft.com/office/drawing/2014/main" xmlns="" id="{2A6FCDE6-CDE2-4C51-B18E-A95CFB67971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16287" y="-8467"/>
            <a:ext cx="9175713" cy="6866467"/>
          </a:xfrm>
          <a:custGeom>
            <a:avLst/>
            <a:gdLst>
              <a:gd name="connsiteX0" fmla="*/ 0 w 9175713"/>
              <a:gd name="connsiteY0" fmla="*/ 0 h 6866467"/>
              <a:gd name="connsiteX1" fmla="*/ 1249825 w 9175713"/>
              <a:gd name="connsiteY1" fmla="*/ 0 h 6866467"/>
              <a:gd name="connsiteX2" fmla="*/ 1249825 w 9175713"/>
              <a:gd name="connsiteY2" fmla="*/ 8467 h 6866467"/>
              <a:gd name="connsiteX3" fmla="*/ 9175713 w 9175713"/>
              <a:gd name="connsiteY3" fmla="*/ 8467 h 6866467"/>
              <a:gd name="connsiteX4" fmla="*/ 9175713 w 9175713"/>
              <a:gd name="connsiteY4" fmla="*/ 6866467 h 6866467"/>
              <a:gd name="connsiteX5" fmla="*/ 1249825 w 9175713"/>
              <a:gd name="connsiteY5" fmla="*/ 6866467 h 6866467"/>
              <a:gd name="connsiteX6" fmla="*/ 1109382 w 9175713"/>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75713" h="6866467">
                <a:moveTo>
                  <a:pt x="0" y="0"/>
                </a:moveTo>
                <a:lnTo>
                  <a:pt x="1249825" y="0"/>
                </a:lnTo>
                <a:lnTo>
                  <a:pt x="1249825" y="8467"/>
                </a:lnTo>
                <a:lnTo>
                  <a:pt x="9175713" y="8467"/>
                </a:lnTo>
                <a:lnTo>
                  <a:pt x="9175713"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60000"/>
            <a:endParaRPr lang="ru-RU" sz="2000" dirty="0" smtClean="0"/>
          </a:p>
        </p:txBody>
      </p:sp>
      <p:sp>
        <p:nvSpPr>
          <p:cNvPr id="15" name="Подзаголовок 14"/>
          <p:cNvSpPr>
            <a:spLocks noGrp="1"/>
          </p:cNvSpPr>
          <p:nvPr>
            <p:ph type="subTitle" idx="1"/>
          </p:nvPr>
        </p:nvSpPr>
        <p:spPr>
          <a:xfrm>
            <a:off x="3692697" y="0"/>
            <a:ext cx="8499303" cy="2068286"/>
          </a:xfrm>
        </p:spPr>
        <p:txBody>
          <a:bodyPr>
            <a:noAutofit/>
          </a:bodyPr>
          <a:lstStyle/>
          <a:p>
            <a:pPr indent="360000"/>
            <a:r>
              <a:rPr lang="ru-RU" sz="2000" dirty="0" smtClean="0">
                <a:solidFill>
                  <a:schemeClr val="bg1"/>
                </a:solidFill>
              </a:rPr>
              <a:t>Большинство родителей обеспокоены постоянным взаимодействием детей и гаджетов.  Первое действие, которое зачастую предпринимают родители для минимизации зависимости от гаджетов, – это запрет на взаимодействия с гаджетом. Родители лишают ребенка гаджета, при этом сами продолжают их активное использование и не предлагают подростку никакой альтернативы.</a:t>
            </a:r>
          </a:p>
        </p:txBody>
      </p:sp>
      <p:sp>
        <p:nvSpPr>
          <p:cNvPr id="13" name="TextBox 12"/>
          <p:cNvSpPr txBox="1"/>
          <p:nvPr/>
        </p:nvSpPr>
        <p:spPr>
          <a:xfrm>
            <a:off x="130629" y="2329543"/>
            <a:ext cx="2667000" cy="2862322"/>
          </a:xfrm>
          <a:prstGeom prst="rect">
            <a:avLst/>
          </a:prstGeom>
          <a:noFill/>
        </p:spPr>
        <p:txBody>
          <a:bodyPr wrap="square" rtlCol="0">
            <a:spAutoFit/>
          </a:bodyPr>
          <a:lstStyle/>
          <a:p>
            <a:pPr algn="ctr"/>
            <a:r>
              <a:rPr lang="ru-RU" sz="3600" b="1" dirty="0" smtClean="0">
                <a:solidFill>
                  <a:schemeClr val="accent1">
                    <a:lumMod val="50000"/>
                  </a:schemeClr>
                </a:solidFill>
              </a:rPr>
              <a:t>Отучить ребенка от гаджета: ошибки родителей</a:t>
            </a:r>
          </a:p>
        </p:txBody>
      </p:sp>
      <p:sp>
        <p:nvSpPr>
          <p:cNvPr id="14" name="TextBox 13"/>
          <p:cNvSpPr txBox="1"/>
          <p:nvPr/>
        </p:nvSpPr>
        <p:spPr>
          <a:xfrm>
            <a:off x="3091541" y="4886351"/>
            <a:ext cx="9100459" cy="2123658"/>
          </a:xfrm>
          <a:prstGeom prst="rect">
            <a:avLst/>
          </a:prstGeom>
          <a:noFill/>
        </p:spPr>
        <p:txBody>
          <a:bodyPr wrap="square" rtlCol="0">
            <a:spAutoFit/>
          </a:bodyPr>
          <a:lstStyle/>
          <a:p>
            <a:pPr indent="360000"/>
            <a:r>
              <a:rPr lang="ru-RU" sz="2000" dirty="0" smtClean="0">
                <a:solidFill>
                  <a:schemeClr val="bg1"/>
                </a:solidFill>
              </a:rPr>
              <a:t>Путь в корне неверный. Подросток найдёт способ использования гаджетов (игры на </a:t>
            </a:r>
            <a:r>
              <a:rPr lang="ru-RU" sz="2000" dirty="0" err="1" smtClean="0">
                <a:solidFill>
                  <a:schemeClr val="bg1"/>
                </a:solidFill>
              </a:rPr>
              <a:t>гаджетах</a:t>
            </a:r>
            <a:r>
              <a:rPr lang="ru-RU" sz="2000" dirty="0" smtClean="0">
                <a:solidFill>
                  <a:schemeClr val="bg1"/>
                </a:solidFill>
              </a:rPr>
              <a:t> друзей, в конечном итоге, разблокировка гаджетов родителей и их использование). Родители не понимают, что многие дети научились пользоваться смартфонами раньше, чем научились ходить и говорить, и для них </a:t>
            </a:r>
            <a:r>
              <a:rPr lang="ru-RU" sz="2000" dirty="0" err="1" smtClean="0">
                <a:solidFill>
                  <a:schemeClr val="bg1"/>
                </a:solidFill>
              </a:rPr>
              <a:t>гаджет</a:t>
            </a:r>
            <a:r>
              <a:rPr lang="ru-RU" sz="2000" dirty="0" smtClean="0">
                <a:solidFill>
                  <a:schemeClr val="bg1"/>
                </a:solidFill>
              </a:rPr>
              <a:t> – такая же часть мира, как для их родителей, например, телевидение, радио или книги.</a:t>
            </a:r>
          </a:p>
          <a:p>
            <a:endParaRPr lang="ru-RU" sz="1200" dirty="0">
              <a:solidFill>
                <a:schemeClr val="bg1"/>
              </a:solidFill>
            </a:endParaRPr>
          </a:p>
        </p:txBody>
      </p:sp>
      <p:pic>
        <p:nvPicPr>
          <p:cNvPr id="7172" name="Picture 4" descr="https://www.i-igrushki.ru/upload/medialibrary/c10/c1076dfd7ac80c53798760080ffd4a6c.jpg"/>
          <p:cNvPicPr>
            <a:picLocks noChangeAspect="1" noChangeArrowheads="1"/>
          </p:cNvPicPr>
          <p:nvPr/>
        </p:nvPicPr>
        <p:blipFill>
          <a:blip r:embed="rId3"/>
          <a:srcRect/>
          <a:stretch>
            <a:fillRect/>
          </a:stretch>
        </p:blipFill>
        <p:spPr bwMode="auto">
          <a:xfrm>
            <a:off x="7554686" y="1948543"/>
            <a:ext cx="4444545" cy="2963030"/>
          </a:xfrm>
          <a:prstGeom prst="rect">
            <a:avLst/>
          </a:prstGeom>
          <a:noFill/>
        </p:spPr>
      </p:pic>
    </p:spTree>
    <p:extLst>
      <p:ext uri="{BB962C8B-B14F-4D97-AF65-F5344CB8AC3E}">
        <p14:creationId xmlns:p14="http://schemas.microsoft.com/office/powerpoint/2010/main" xmlns="" val="2015680092"/>
      </p:ext>
    </p:extLst>
  </p:cSld>
  <p:clrMapOvr>
    <a:masterClrMapping/>
  </p:clrMapOvr>
  <p:transition>
    <p:cover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олилиния: фигура 46">
            <a:extLst>
              <a:ext uri="{FF2B5EF4-FFF2-40B4-BE49-F238E27FC236}">
                <a16:creationId xmlns:a16="http://schemas.microsoft.com/office/drawing/2014/main" xmlns="" id="{2A6FCDE6-CDE2-4C51-B18E-A95CFB67971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16287" y="-8467"/>
            <a:ext cx="9175713" cy="6866467"/>
          </a:xfrm>
          <a:custGeom>
            <a:avLst/>
            <a:gdLst>
              <a:gd name="connsiteX0" fmla="*/ 0 w 9175713"/>
              <a:gd name="connsiteY0" fmla="*/ 0 h 6866467"/>
              <a:gd name="connsiteX1" fmla="*/ 1249825 w 9175713"/>
              <a:gd name="connsiteY1" fmla="*/ 0 h 6866467"/>
              <a:gd name="connsiteX2" fmla="*/ 1249825 w 9175713"/>
              <a:gd name="connsiteY2" fmla="*/ 8467 h 6866467"/>
              <a:gd name="connsiteX3" fmla="*/ 9175713 w 9175713"/>
              <a:gd name="connsiteY3" fmla="*/ 8467 h 6866467"/>
              <a:gd name="connsiteX4" fmla="*/ 9175713 w 9175713"/>
              <a:gd name="connsiteY4" fmla="*/ 6866467 h 6866467"/>
              <a:gd name="connsiteX5" fmla="*/ 1249825 w 9175713"/>
              <a:gd name="connsiteY5" fmla="*/ 6866467 h 6866467"/>
              <a:gd name="connsiteX6" fmla="*/ 1109382 w 9175713"/>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75713" h="6866467">
                <a:moveTo>
                  <a:pt x="0" y="0"/>
                </a:moveTo>
                <a:lnTo>
                  <a:pt x="1249825" y="0"/>
                </a:lnTo>
                <a:lnTo>
                  <a:pt x="1249825" y="8467"/>
                </a:lnTo>
                <a:lnTo>
                  <a:pt x="9175713" y="8467"/>
                </a:lnTo>
                <a:lnTo>
                  <a:pt x="9175713"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4000" noProof="1"/>
          </a:p>
        </p:txBody>
      </p:sp>
      <p:sp>
        <p:nvSpPr>
          <p:cNvPr id="3" name="Прямоугольник 23">
            <a:extLst>
              <a:ext uri="{FF2B5EF4-FFF2-40B4-BE49-F238E27FC236}">
                <a16:creationId xmlns:a16="http://schemas.microsoft.com/office/drawing/2014/main" xmlns="" id="{52FB45E9-914E-4471-AC87-E475CD5176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258764"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TextBox 4"/>
          <p:cNvSpPr txBox="1"/>
          <p:nvPr/>
        </p:nvSpPr>
        <p:spPr>
          <a:xfrm>
            <a:off x="0" y="1175656"/>
            <a:ext cx="3396343" cy="3785652"/>
          </a:xfrm>
          <a:prstGeom prst="rect">
            <a:avLst/>
          </a:prstGeom>
          <a:noFill/>
        </p:spPr>
        <p:txBody>
          <a:bodyPr wrap="square" rtlCol="0">
            <a:spAutoFit/>
          </a:bodyPr>
          <a:lstStyle/>
          <a:p>
            <a:pPr algn="ctr"/>
            <a:r>
              <a:rPr lang="ru-RU" sz="4000" b="1" dirty="0" smtClean="0">
                <a:solidFill>
                  <a:schemeClr val="accent1">
                    <a:lumMod val="50000"/>
                  </a:schemeClr>
                </a:solidFill>
              </a:rPr>
              <a:t>Можно ли избежать </a:t>
            </a:r>
            <a:r>
              <a:rPr lang="ru-RU" sz="4000" b="1" dirty="0" err="1" smtClean="0">
                <a:solidFill>
                  <a:schemeClr val="accent1">
                    <a:lumMod val="50000"/>
                  </a:schemeClr>
                </a:solidFill>
              </a:rPr>
              <a:t>гаджет-зависимости</a:t>
            </a:r>
            <a:r>
              <a:rPr lang="ru-RU" sz="4000" b="1" dirty="0" smtClean="0">
                <a:solidFill>
                  <a:schemeClr val="accent1">
                    <a:lumMod val="50000"/>
                  </a:schemeClr>
                </a:solidFill>
              </a:rPr>
              <a:t> и как это сделать?</a:t>
            </a:r>
          </a:p>
        </p:txBody>
      </p:sp>
      <p:sp>
        <p:nvSpPr>
          <p:cNvPr id="6" name="TextBox 5"/>
          <p:cNvSpPr txBox="1"/>
          <p:nvPr/>
        </p:nvSpPr>
        <p:spPr>
          <a:xfrm>
            <a:off x="2982687" y="0"/>
            <a:ext cx="9209314" cy="707886"/>
          </a:xfrm>
          <a:prstGeom prst="rect">
            <a:avLst/>
          </a:prstGeom>
          <a:noFill/>
        </p:spPr>
        <p:txBody>
          <a:bodyPr wrap="square" rtlCol="0">
            <a:spAutoFit/>
          </a:bodyPr>
          <a:lstStyle/>
          <a:p>
            <a:pPr algn="ctr"/>
            <a:r>
              <a:rPr lang="ru-RU" sz="2000" b="1" dirty="0" smtClean="0">
                <a:solidFill>
                  <a:schemeClr val="bg1"/>
                </a:solidFill>
                <a:latin typeface="Times New Roman" pitchFamily="18" charset="0"/>
                <a:ea typeface="Calibri" pitchFamily="34" charset="0"/>
                <a:cs typeface="Times New Roman" pitchFamily="18" charset="0"/>
              </a:rPr>
              <a:t>Ответ, на мой взгляд, очевиден – избежать гаджетов невозможно. </a:t>
            </a:r>
          </a:p>
          <a:p>
            <a:pPr indent="-457200" algn="ctr"/>
            <a:r>
              <a:rPr lang="ru-RU" sz="2000" b="1" dirty="0" smtClean="0">
                <a:solidFill>
                  <a:schemeClr val="bg1"/>
                </a:solidFill>
                <a:latin typeface="Times New Roman" pitchFamily="18" charset="0"/>
                <a:ea typeface="Calibri" pitchFamily="34" charset="0"/>
                <a:cs typeface="Times New Roman" pitchFamily="18" charset="0"/>
              </a:rPr>
              <a:t>А вот минимизировать возникновение зависимости – можно.</a:t>
            </a:r>
            <a:endParaRPr lang="ru-RU" sz="2000" dirty="0"/>
          </a:p>
        </p:txBody>
      </p:sp>
      <p:sp>
        <p:nvSpPr>
          <p:cNvPr id="28673" name="Rectangle 1"/>
          <p:cNvSpPr>
            <a:spLocks noChangeArrowheads="1"/>
          </p:cNvSpPr>
          <p:nvPr/>
        </p:nvSpPr>
        <p:spPr bwMode="auto">
          <a:xfrm>
            <a:off x="3058886" y="729496"/>
            <a:ext cx="9133114"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663300"/>
                </a:solidFill>
                <a:effectLst/>
                <a:latin typeface="Times New Roman" pitchFamily="18" charset="0"/>
                <a:ea typeface="Calibri" pitchFamily="34" charset="0"/>
                <a:cs typeface="Times New Roman" pitchFamily="18" charset="0"/>
              </a:rPr>
              <a:t>Для начала родителям нужно понять, что </a:t>
            </a:r>
            <a:r>
              <a:rPr kumimoji="0" lang="ru-RU" sz="2000" b="1" i="0" u="none" strike="noStrike" cap="none" normalizeH="0" baseline="0" dirty="0" err="1" smtClean="0">
                <a:ln>
                  <a:noFill/>
                </a:ln>
                <a:solidFill>
                  <a:srgbClr val="663300"/>
                </a:solidFill>
                <a:effectLst/>
                <a:latin typeface="Times New Roman" pitchFamily="18" charset="0"/>
                <a:ea typeface="Calibri" pitchFamily="34" charset="0"/>
                <a:cs typeface="Times New Roman" pitchFamily="18" charset="0"/>
              </a:rPr>
              <a:t>гаджеты</a:t>
            </a:r>
            <a:r>
              <a:rPr kumimoji="0" lang="ru-RU" sz="2000" b="1" i="0" u="none" strike="noStrike" cap="none" normalizeH="0" baseline="0" dirty="0" smtClean="0">
                <a:ln>
                  <a:noFill/>
                </a:ln>
                <a:solidFill>
                  <a:srgbClr val="663300"/>
                </a:solidFill>
                <a:effectLst/>
                <a:latin typeface="Times New Roman" pitchFamily="18" charset="0"/>
                <a:ea typeface="Calibri" pitchFamily="34" charset="0"/>
                <a:cs typeface="Times New Roman" pitchFamily="18" charset="0"/>
              </a:rPr>
              <a:t> в жизни их ребёнка -такое же естественное  явление, как телевидение или радио в мире родителей.</a:t>
            </a:r>
            <a:endParaRPr kumimoji="0" lang="ru-RU" sz="2000" b="1" i="0" u="none" strike="noStrike" cap="none" normalizeH="0" baseline="0" dirty="0" smtClean="0">
              <a:ln>
                <a:noFill/>
              </a:ln>
              <a:solidFill>
                <a:srgbClr val="663300"/>
              </a:solidFill>
              <a:effectLst/>
              <a:latin typeface="Times New Roman" pitchFamily="18" charset="0"/>
              <a:cs typeface="Times New Roman" pitchFamily="18" charset="0"/>
            </a:endParaRPr>
          </a:p>
        </p:txBody>
      </p:sp>
      <p:sp>
        <p:nvSpPr>
          <p:cNvPr id="8" name="TextBox 7"/>
          <p:cNvSpPr txBox="1"/>
          <p:nvPr/>
        </p:nvSpPr>
        <p:spPr>
          <a:xfrm>
            <a:off x="2677885" y="5534561"/>
            <a:ext cx="9514115" cy="1323439"/>
          </a:xfrm>
          <a:prstGeom prst="rect">
            <a:avLst/>
          </a:prstGeom>
          <a:noFill/>
        </p:spPr>
        <p:txBody>
          <a:bodyPr wrap="square" rtlCol="0">
            <a:spAutoFit/>
          </a:bodyPr>
          <a:lstStyle/>
          <a:p>
            <a:pPr lvl="0" algn="r" defTabSz="914400" eaLnBrk="0" fontAlgn="base" hangingPunct="0">
              <a:spcBef>
                <a:spcPct val="0"/>
              </a:spcBef>
              <a:spcAft>
                <a:spcPct val="0"/>
              </a:spcAft>
            </a:pPr>
            <a:r>
              <a:rPr lang="ru-RU" sz="2000" b="1" dirty="0" smtClean="0">
                <a:solidFill>
                  <a:srgbClr val="663300"/>
                </a:solidFill>
                <a:latin typeface="Times New Roman" pitchFamily="18" charset="0"/>
                <a:ea typeface="Calibri" pitchFamily="34" charset="0"/>
                <a:cs typeface="Times New Roman" pitchFamily="18" charset="0"/>
              </a:rPr>
              <a:t>Дети болезненно отреагируют на запрет гаджета, но на аргументированное ограничение времени использования могут пойти весьма спокойно.</a:t>
            </a:r>
            <a:endParaRPr lang="ru-RU" sz="2000" b="1" dirty="0" smtClean="0">
              <a:solidFill>
                <a:srgbClr val="663300"/>
              </a:solidFill>
              <a:latin typeface="Times New Roman" pitchFamily="18" charset="0"/>
              <a:cs typeface="Times New Roman" pitchFamily="18" charset="0"/>
            </a:endParaRPr>
          </a:p>
          <a:p>
            <a:pPr lvl="0" algn="r" defTabSz="914400" eaLnBrk="0" fontAlgn="base" hangingPunct="0">
              <a:spcBef>
                <a:spcPct val="0"/>
              </a:spcBef>
              <a:spcAft>
                <a:spcPct val="0"/>
              </a:spcAft>
            </a:pPr>
            <a:r>
              <a:rPr lang="ru-RU" sz="2000" b="1" dirty="0" smtClean="0">
                <a:solidFill>
                  <a:srgbClr val="663300"/>
                </a:solidFill>
                <a:latin typeface="Times New Roman" pitchFamily="18" charset="0"/>
                <a:ea typeface="Calibri" pitchFamily="34" charset="0"/>
                <a:cs typeface="Times New Roman" pitchFamily="18" charset="0"/>
              </a:rPr>
              <a:t>Предложите ребёнку обучающие игры, развивающие мультфильмы и передачи.</a:t>
            </a:r>
            <a:endParaRPr lang="ru-RU" sz="2000" b="1" dirty="0" smtClean="0">
              <a:solidFill>
                <a:srgbClr val="663300"/>
              </a:solidFill>
              <a:latin typeface="Times New Roman" pitchFamily="18" charset="0"/>
              <a:cs typeface="Times New Roman" pitchFamily="18" charset="0"/>
            </a:endParaRPr>
          </a:p>
          <a:p>
            <a:endParaRPr lang="ru-RU" sz="2000" dirty="0"/>
          </a:p>
        </p:txBody>
      </p:sp>
      <p:pic>
        <p:nvPicPr>
          <p:cNvPr id="5122" name="Picture 2" descr="https://psy-files.ru/wp-content/uploads/c/b/3/cb36fd043968cbb1a874b99a7c23c3ef.jpg"/>
          <p:cNvPicPr>
            <a:picLocks noChangeAspect="1" noChangeArrowheads="1"/>
          </p:cNvPicPr>
          <p:nvPr/>
        </p:nvPicPr>
        <p:blipFill>
          <a:blip r:embed="rId2"/>
          <a:srcRect/>
          <a:stretch>
            <a:fillRect/>
          </a:stretch>
        </p:blipFill>
        <p:spPr bwMode="auto">
          <a:xfrm>
            <a:off x="4858200" y="1480457"/>
            <a:ext cx="5959932" cy="3973288"/>
          </a:xfrm>
          <a:prstGeom prst="rect">
            <a:avLst/>
          </a:prstGeom>
          <a:noFill/>
        </p:spPr>
      </p:pic>
    </p:spTree>
  </p:cSld>
  <p:clrMapOvr>
    <a:masterClrMapping/>
  </p:clrMapOvr>
  <p:transition>
    <p:comb/>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23">
            <a:extLst>
              <a:ext uri="{FF2B5EF4-FFF2-40B4-BE49-F238E27FC236}">
                <a16:creationId xmlns:a16="http://schemas.microsoft.com/office/drawing/2014/main" xmlns="" id="{52FB45E9-914E-4471-AC87-E475CD5176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258764"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 name="Прямоугольник 27">
            <a:extLst>
              <a:ext uri="{FF2B5EF4-FFF2-40B4-BE49-F238E27FC236}">
                <a16:creationId xmlns:a16="http://schemas.microsoft.com/office/drawing/2014/main" xmlns="" id="{EF2BDF77-362C-43F0-8CBB-A969EC2AE0C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411788"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625" name="Rectangle 1"/>
          <p:cNvSpPr>
            <a:spLocks noChangeArrowheads="1"/>
          </p:cNvSpPr>
          <p:nvPr/>
        </p:nvSpPr>
        <p:spPr bwMode="auto">
          <a:xfrm>
            <a:off x="4147459" y="0"/>
            <a:ext cx="5954485" cy="169277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2400" b="1" dirty="0" smtClean="0">
                <a:solidFill>
                  <a:srgbClr val="003F3E"/>
                </a:solidFill>
                <a:latin typeface="Times New Roman" pitchFamily="18" charset="0"/>
                <a:ea typeface="Calibri" pitchFamily="34" charset="0"/>
                <a:cs typeface="Times New Roman" pitchFamily="18" charset="0"/>
              </a:rPr>
              <a:t>К</a:t>
            </a:r>
            <a:r>
              <a:rPr kumimoji="0" lang="ru-RU" sz="2400" b="1" i="0" u="none" strike="noStrike" cap="none" normalizeH="0" baseline="0" dirty="0" smtClean="0">
                <a:ln>
                  <a:noFill/>
                </a:ln>
                <a:solidFill>
                  <a:srgbClr val="003F3E"/>
                </a:solidFill>
                <a:effectLst/>
                <a:latin typeface="Times New Roman" pitchFamily="18" charset="0"/>
                <a:ea typeface="Calibri" pitchFamily="34" charset="0"/>
                <a:cs typeface="Times New Roman" pitchFamily="18" charset="0"/>
              </a:rPr>
              <a:t>ак же отвлечь ребенка от гаджета?</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003F3E"/>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smtClean="0">
                <a:ln>
                  <a:noFill/>
                </a:ln>
                <a:solidFill>
                  <a:srgbClr val="003F3E"/>
                </a:solidFill>
                <a:effectLst/>
                <a:latin typeface="Times New Roman" pitchFamily="18" charset="0"/>
                <a:ea typeface="Calibri" pitchFamily="34" charset="0"/>
                <a:cs typeface="Times New Roman" pitchFamily="18" charset="0"/>
              </a:rPr>
              <a:t>Неужели они теперь все будут некими существами  с гаджетами у глаз? Конечно нет. Но если вы хотите оторвать ребёнка от гаджета, то вам нужно предложить что-то на замену </a:t>
            </a:r>
            <a:r>
              <a:rPr kumimoji="0" lang="ru-RU" sz="2000" b="0" i="0" u="none" strike="noStrike" cap="none" normalizeH="0" baseline="0" dirty="0" err="1" smtClean="0">
                <a:ln>
                  <a:noFill/>
                </a:ln>
                <a:solidFill>
                  <a:srgbClr val="003F3E"/>
                </a:solidFill>
                <a:effectLst/>
                <a:latin typeface="Times New Roman" pitchFamily="18" charset="0"/>
                <a:ea typeface="Calibri" pitchFamily="34" charset="0"/>
                <a:cs typeface="Times New Roman" pitchFamily="18" charset="0"/>
              </a:rPr>
              <a:t>гаджетам</a:t>
            </a:r>
            <a:r>
              <a:rPr kumimoji="0" lang="ru-RU" sz="2000" b="0" i="0" u="none" strike="noStrike" cap="none" normalizeH="0" baseline="0" dirty="0" smtClean="0">
                <a:ln>
                  <a:noFill/>
                </a:ln>
                <a:solidFill>
                  <a:srgbClr val="003F3E"/>
                </a:solidFill>
                <a:effectLst/>
                <a:latin typeface="Times New Roman" pitchFamily="18" charset="0"/>
                <a:ea typeface="Calibri" pitchFamily="34" charset="0"/>
                <a:cs typeface="Times New Roman" pitchFamily="18" charset="0"/>
              </a:rPr>
              <a:t>?</a:t>
            </a:r>
            <a:endParaRPr kumimoji="0" lang="ru-RU" sz="2800" b="0" i="0" u="none" strike="noStrike" cap="none" normalizeH="0" baseline="0" dirty="0" smtClean="0">
              <a:ln>
                <a:noFill/>
              </a:ln>
              <a:solidFill>
                <a:srgbClr val="003F3E"/>
              </a:solidFill>
              <a:effectLst/>
              <a:latin typeface="Arial" pitchFamily="34" charset="0"/>
              <a:cs typeface="Arial" pitchFamily="34" charset="0"/>
            </a:endParaRPr>
          </a:p>
        </p:txBody>
      </p:sp>
      <p:sp>
        <p:nvSpPr>
          <p:cNvPr id="7" name="TextBox 6"/>
          <p:cNvSpPr txBox="1"/>
          <p:nvPr/>
        </p:nvSpPr>
        <p:spPr>
          <a:xfrm>
            <a:off x="206830" y="1490790"/>
            <a:ext cx="3483428" cy="2031325"/>
          </a:xfrm>
          <a:prstGeom prst="rect">
            <a:avLst/>
          </a:prstGeom>
          <a:noFill/>
          <a:ln>
            <a:noFill/>
          </a:ln>
          <a:effectLst/>
          <a:scene3d>
            <a:camera prst="orthographicFront">
              <a:rot lat="0" lon="0" rev="0"/>
            </a:camera>
            <a:lightRig rig="chilly" dir="t">
              <a:rot lat="0" lon="0" rev="18480000"/>
            </a:lightRig>
          </a:scene3d>
          <a:sp3d prstMaterial="clear">
            <a:bevelT h="63500"/>
          </a:sp3d>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ru-RU" dirty="0" smtClean="0">
                <a:solidFill>
                  <a:srgbClr val="003F3E"/>
                </a:solidFill>
              </a:rPr>
              <a:t>КОНСТРУКТОРЫ. </a:t>
            </a:r>
            <a:r>
              <a:rPr lang="ru-RU" dirty="0" smtClean="0"/>
              <a:t/>
            </a:r>
            <a:br>
              <a:rPr lang="ru-RU" dirty="0" smtClean="0"/>
            </a:br>
            <a:r>
              <a:rPr lang="ru-RU" dirty="0" smtClean="0"/>
              <a:t>Существует множество конструкторов: от наборов робототехники и моделирования </a:t>
            </a:r>
            <a:r>
              <a:rPr lang="ru-RU" dirty="0" err="1" smtClean="0"/>
              <a:t>дронов</a:t>
            </a:r>
            <a:r>
              <a:rPr lang="ru-RU" dirty="0" smtClean="0"/>
              <a:t> до деревянных конструкторов, моделирующих механизмы.</a:t>
            </a:r>
            <a:endParaRPr lang="ru-RU" dirty="0"/>
          </a:p>
        </p:txBody>
      </p:sp>
      <p:sp>
        <p:nvSpPr>
          <p:cNvPr id="8" name="TextBox 7"/>
          <p:cNvSpPr txBox="1"/>
          <p:nvPr/>
        </p:nvSpPr>
        <p:spPr>
          <a:xfrm>
            <a:off x="195943" y="5516156"/>
            <a:ext cx="3875314" cy="1200329"/>
          </a:xfrm>
          <a:prstGeom prst="rect">
            <a:avLst/>
          </a:prstGeom>
          <a:no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algn="ctr"/>
            <a:r>
              <a:rPr lang="ru-RU" dirty="0" smtClean="0">
                <a:solidFill>
                  <a:srgbClr val="003F3E"/>
                </a:solidFill>
              </a:rPr>
              <a:t>наборы для постройки домов, печей, замков и пр. – из кирпичей и брёвнышек. Развивают мелкую моторику и воображение.</a:t>
            </a:r>
            <a:endParaRPr lang="ru-RU" dirty="0">
              <a:solidFill>
                <a:srgbClr val="003F3E"/>
              </a:solidFill>
            </a:endParaRPr>
          </a:p>
        </p:txBody>
      </p:sp>
      <p:sp>
        <p:nvSpPr>
          <p:cNvPr id="9" name="TextBox 8"/>
          <p:cNvSpPr txBox="1"/>
          <p:nvPr/>
        </p:nvSpPr>
        <p:spPr>
          <a:xfrm>
            <a:off x="217715" y="185057"/>
            <a:ext cx="3309256" cy="1200329"/>
          </a:xfrm>
          <a:prstGeom prst="rect">
            <a:avLst/>
          </a:prstGeom>
          <a:noFill/>
          <a:ln>
            <a:noFill/>
          </a:ln>
          <a:effectLst/>
          <a:scene3d>
            <a:camera prst="orthographicFront">
              <a:rot lat="0" lon="0" rev="0"/>
            </a:camera>
            <a:lightRig rig="chilly" dir="t">
              <a:rot lat="0" lon="0" rev="18480000"/>
            </a:lightRig>
          </a:scene3d>
          <a:sp3d prstMaterial="clear">
            <a:bevelT h="63500"/>
          </a:sp3d>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ru-RU" dirty="0" smtClean="0"/>
              <a:t>настольные игры. Да, да!!! Но только с увлечёнными игроками, которые заменят общение в </a:t>
            </a:r>
            <a:r>
              <a:rPr lang="ru-RU" dirty="0" err="1" smtClean="0"/>
              <a:t>онлайне</a:t>
            </a:r>
            <a:r>
              <a:rPr lang="ru-RU" dirty="0" smtClean="0"/>
              <a:t>.</a:t>
            </a:r>
            <a:endParaRPr lang="ru-RU" dirty="0"/>
          </a:p>
        </p:txBody>
      </p:sp>
      <p:sp>
        <p:nvSpPr>
          <p:cNvPr id="10" name="TextBox 9"/>
          <p:cNvSpPr txBox="1"/>
          <p:nvPr/>
        </p:nvSpPr>
        <p:spPr>
          <a:xfrm>
            <a:off x="195942" y="3635830"/>
            <a:ext cx="3722915" cy="1754326"/>
          </a:xfrm>
          <a:prstGeom prst="rect">
            <a:avLst/>
          </a:prstGeom>
          <a:noFill/>
          <a:ln>
            <a:noFill/>
          </a:ln>
          <a:effectLst/>
          <a:scene3d>
            <a:camera prst="orthographicFront">
              <a:rot lat="0" lon="0" rev="0"/>
            </a:camera>
            <a:lightRig rig="chilly" dir="t">
              <a:rot lat="0" lon="0" rev="18480000"/>
            </a:lightRig>
          </a:scene3d>
          <a:sp3d prstMaterial="clear">
            <a:bevelT h="63500"/>
          </a:sp3d>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ru-RU" dirty="0" smtClean="0"/>
              <a:t>наборы для творчества. Все дети любят творить и делать что-то руками, а особенно, если это потом радует их родителей. Станьте творцами и ценителями прекрасного вместе с ребёнком!</a:t>
            </a:r>
            <a:endParaRPr lang="ru-RU" dirty="0"/>
          </a:p>
        </p:txBody>
      </p:sp>
      <p:pic>
        <p:nvPicPr>
          <p:cNvPr id="4098" name="Picture 2" descr="https://lh6.googleusercontent.com/OK002Fh-papS_IoaXUc-M_TP5Z0tGBg7lIWztRHHxXlWe3GplfGGo5P1kB7frVEjAsp1DAQyRlmKDq8uaVoa7gs5IuAzGSAGQ3SpJ-kj2bSFIqCgyal-q6Qjp05qcNDNP2TIbtyS"/>
          <p:cNvPicPr>
            <a:picLocks noChangeAspect="1" noChangeArrowheads="1"/>
          </p:cNvPicPr>
          <p:nvPr/>
        </p:nvPicPr>
        <p:blipFill>
          <a:blip r:embed="rId2"/>
          <a:srcRect l="43870"/>
          <a:stretch>
            <a:fillRect/>
          </a:stretch>
        </p:blipFill>
        <p:spPr bwMode="auto">
          <a:xfrm>
            <a:off x="4397829" y="1727881"/>
            <a:ext cx="2111828" cy="2506691"/>
          </a:xfrm>
          <a:prstGeom prst="rect">
            <a:avLst/>
          </a:prstGeom>
          <a:noFill/>
        </p:spPr>
      </p:pic>
      <p:pic>
        <p:nvPicPr>
          <p:cNvPr id="4100" name="Picture 4" descr="https://avatars.mds.yandex.net/get-zen_doc/1897860/pub_5eb00ac413284a1c241177f0_5eb012bcec9bc44b2769c948/scale_1200"/>
          <p:cNvPicPr>
            <a:picLocks noChangeAspect="1" noChangeArrowheads="1"/>
          </p:cNvPicPr>
          <p:nvPr/>
        </p:nvPicPr>
        <p:blipFill>
          <a:blip r:embed="rId3"/>
          <a:srcRect/>
          <a:stretch>
            <a:fillRect/>
          </a:stretch>
        </p:blipFill>
        <p:spPr bwMode="auto">
          <a:xfrm>
            <a:off x="4408713" y="4327072"/>
            <a:ext cx="3570515" cy="2407122"/>
          </a:xfrm>
          <a:prstGeom prst="rect">
            <a:avLst/>
          </a:prstGeom>
          <a:noFill/>
        </p:spPr>
      </p:pic>
      <p:pic>
        <p:nvPicPr>
          <p:cNvPr id="4102" name="Picture 6" descr="https://bibliomo.ru/upload/iblock/8c0/igroteka.jpg"/>
          <p:cNvPicPr>
            <a:picLocks noChangeAspect="1" noChangeArrowheads="1"/>
          </p:cNvPicPr>
          <p:nvPr/>
        </p:nvPicPr>
        <p:blipFill>
          <a:blip r:embed="rId4"/>
          <a:srcRect/>
          <a:stretch>
            <a:fillRect/>
          </a:stretch>
        </p:blipFill>
        <p:spPr bwMode="auto">
          <a:xfrm>
            <a:off x="6629399" y="1730828"/>
            <a:ext cx="3254830" cy="2441123"/>
          </a:xfrm>
          <a:prstGeom prst="rect">
            <a:avLst/>
          </a:prstGeom>
          <a:noFill/>
        </p:spPr>
      </p:pic>
      <p:pic>
        <p:nvPicPr>
          <p:cNvPr id="4104" name="Picture 8" descr="https://detkiportal.ru/wp-content/uploads/2018/04/Kak-nauchit-rebenka-risovat-3-870x870.jpg"/>
          <p:cNvPicPr>
            <a:picLocks noChangeAspect="1" noChangeArrowheads="1"/>
          </p:cNvPicPr>
          <p:nvPr/>
        </p:nvPicPr>
        <p:blipFill>
          <a:blip r:embed="rId5"/>
          <a:srcRect/>
          <a:stretch>
            <a:fillRect/>
          </a:stretch>
        </p:blipFill>
        <p:spPr bwMode="auto">
          <a:xfrm>
            <a:off x="8101464" y="4274683"/>
            <a:ext cx="2479449" cy="2479449"/>
          </a:xfrm>
          <a:prstGeom prst="rect">
            <a:avLst/>
          </a:prstGeom>
          <a:noFill/>
        </p:spPr>
      </p:pic>
    </p:spTree>
  </p:cSld>
  <p:clrMapOvr>
    <a:masterClrMapping/>
  </p:clrMapOvr>
  <p:transition>
    <p:split orient="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3349" y="133350"/>
            <a:ext cx="6365422" cy="3170099"/>
          </a:xfrm>
          <a:prstGeom prst="rect">
            <a:avLst/>
          </a:prstGeom>
          <a:noFill/>
        </p:spPr>
        <p:txBody>
          <a:bodyPr wrap="square" rtlCol="0">
            <a:spAutoFit/>
          </a:bodyPr>
          <a:lstStyle/>
          <a:p>
            <a:pPr algn="ctr"/>
            <a:r>
              <a:rPr lang="ru-RU" sz="2000" b="1" dirty="0" smtClean="0">
                <a:solidFill>
                  <a:srgbClr val="003F3E"/>
                </a:solidFill>
              </a:rPr>
              <a:t>Подводя краткий итог: </a:t>
            </a:r>
          </a:p>
          <a:p>
            <a:pPr algn="ctr"/>
            <a:r>
              <a:rPr lang="ru-RU" sz="2000" dirty="0" smtClean="0">
                <a:solidFill>
                  <a:srgbClr val="006666"/>
                </a:solidFill>
              </a:rPr>
              <a:t>ГАДЖЕТЫ – НЕ ВРАГИ, ГАДЖЕТЫ – НЕ ДРУЗЬЯ</a:t>
            </a:r>
          </a:p>
          <a:p>
            <a:r>
              <a:rPr lang="ru-RU" sz="2000" dirty="0" smtClean="0">
                <a:solidFill>
                  <a:srgbClr val="003F3E"/>
                </a:solidFill>
              </a:rPr>
              <a:t>Они – часть мира ваших детей. Примите их и обратите себе на пользу. Станьте другом и собеседником своему ребёнку, и вы увидите, что общение с гаджетом станет меньше. Дети поколения Z по-другому воспринимают информацию. Научитесь говорить с ними на одном языке, и проблемы с зависимостью от гаджетов существенно снизятся или исчезнут совсем.</a:t>
            </a:r>
            <a:endParaRPr lang="ru-RU" sz="2000" dirty="0">
              <a:solidFill>
                <a:srgbClr val="003F3E"/>
              </a:solidFill>
            </a:endParaRPr>
          </a:p>
        </p:txBody>
      </p:sp>
      <p:sp>
        <p:nvSpPr>
          <p:cNvPr id="3074" name="AutoShape 2" descr="https://love-suit.ru/wp-content/uploads/malchik-s-telefonom.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076" name="AutoShape 4" descr="https://poisktehniki.ru/wp-content/uploads/2020/08/smartphones-1.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078" name="AutoShape 6" descr="https://poisktehniki.ru/wp-content/uploads/2020/08/smartphones-1.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3079" name="Picture 7"/>
          <p:cNvPicPr>
            <a:picLocks noChangeAspect="1" noChangeArrowheads="1"/>
          </p:cNvPicPr>
          <p:nvPr/>
        </p:nvPicPr>
        <p:blipFill>
          <a:blip r:embed="rId2"/>
          <a:srcRect l="10179" t="18254" r="27678" b="19683"/>
          <a:stretch>
            <a:fillRect/>
          </a:stretch>
        </p:blipFill>
        <p:spPr bwMode="auto">
          <a:xfrm>
            <a:off x="1240971" y="3492046"/>
            <a:ext cx="5192486" cy="2917042"/>
          </a:xfrm>
          <a:prstGeom prst="rect">
            <a:avLst/>
          </a:prstGeom>
          <a:noFill/>
          <a:ln w="9525">
            <a:noFill/>
            <a:miter lim="800000"/>
            <a:headEnd/>
            <a:tailEnd/>
          </a:ln>
        </p:spPr>
      </p:pic>
      <p:pic>
        <p:nvPicPr>
          <p:cNvPr id="3081" name="Picture 9" descr="https://avatars.mds.yandex.net/get-zen_doc/1925593/pub_5cd5503eb539b500b33de0f2_5cd55058ac5cc400b322ff31/scale_1200"/>
          <p:cNvPicPr>
            <a:picLocks noChangeAspect="1" noChangeArrowheads="1"/>
          </p:cNvPicPr>
          <p:nvPr/>
        </p:nvPicPr>
        <p:blipFill>
          <a:blip r:embed="rId3"/>
          <a:srcRect/>
          <a:stretch>
            <a:fillRect/>
          </a:stretch>
        </p:blipFill>
        <p:spPr bwMode="auto">
          <a:xfrm>
            <a:off x="6610541" y="1524000"/>
            <a:ext cx="4280115" cy="3559629"/>
          </a:xfrm>
          <a:prstGeom prst="rect">
            <a:avLst/>
          </a:prstGeom>
          <a:noFill/>
        </p:spPr>
      </p:pic>
    </p:spTree>
  </p:cSld>
  <p:clrMapOvr>
    <a:masterClrMapping/>
  </p:clrMapOvr>
  <p:transition>
    <p:push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p:cNvSpPr>
            <a:spLocks noChangeArrowheads="1"/>
          </p:cNvSpPr>
          <p:nvPr/>
        </p:nvSpPr>
        <p:spPr bwMode="auto">
          <a:xfrm>
            <a:off x="729343" y="2056686"/>
            <a:ext cx="9949543" cy="480131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 typeface="Wingdings" pitchFamily="2" charset="2"/>
              <a:buChar char="v"/>
              <a:tabLst/>
            </a:pPr>
            <a:r>
              <a:rPr lang="ru-RU" sz="2400" b="1" dirty="0" smtClean="0">
                <a:solidFill>
                  <a:srgbClr val="006666"/>
                </a:solidFill>
                <a:latin typeface="Times New Roman" pitchFamily="18" charset="0"/>
                <a:ea typeface="Calibri" pitchFamily="34" charset="0"/>
                <a:cs typeface="Times New Roman" pitchFamily="18" charset="0"/>
              </a:rPr>
              <a:t> </a:t>
            </a:r>
            <a:r>
              <a:rPr kumimoji="0" lang="ru-RU" sz="2400" b="0" i="0" u="none" strike="noStrike" cap="none" normalizeH="0" baseline="0" dirty="0" smtClean="0">
                <a:ln>
                  <a:noFill/>
                </a:ln>
                <a:solidFill>
                  <a:srgbClr val="006666"/>
                </a:solidFill>
                <a:effectLst/>
                <a:latin typeface="Times New Roman" pitchFamily="18" charset="0"/>
                <a:ea typeface="Calibri" pitchFamily="34" charset="0"/>
                <a:cs typeface="Times New Roman" pitchFamily="18" charset="0"/>
              </a:rPr>
              <a:t>Определите допустимое время, проводимое ребенком за цифровыми устройствами</a:t>
            </a:r>
            <a:endParaRPr lang="ru-RU" sz="2400" dirty="0" smtClean="0">
              <a:solidFill>
                <a:srgbClr val="006666"/>
              </a:solidFill>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v"/>
              <a:tabLst/>
            </a:pPr>
            <a:r>
              <a:rPr kumimoji="0" lang="ru-RU" sz="2400" b="0" i="0" u="none" strike="noStrike" cap="none" normalizeH="0" baseline="0" dirty="0" smtClean="0">
                <a:ln>
                  <a:noFill/>
                </a:ln>
                <a:solidFill>
                  <a:srgbClr val="006666"/>
                </a:solidFill>
                <a:effectLst/>
                <a:latin typeface="Times New Roman" pitchFamily="18" charset="0"/>
                <a:ea typeface="Calibri" pitchFamily="34" charset="0"/>
                <a:cs typeface="Times New Roman" pitchFamily="18" charset="0"/>
              </a:rPr>
              <a:t>Не запрещайте - предлагайте другие варианты</a:t>
            </a:r>
            <a:endParaRPr lang="ru-RU" sz="2400" dirty="0" smtClean="0">
              <a:solidFill>
                <a:srgbClr val="006666"/>
              </a:solidFill>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v"/>
              <a:tabLst/>
            </a:pPr>
            <a:r>
              <a:rPr kumimoji="0" lang="ru-RU" sz="2400" b="0" i="0" u="none" strike="noStrike" cap="none" normalizeH="0" baseline="0" dirty="0" smtClean="0">
                <a:ln>
                  <a:noFill/>
                </a:ln>
                <a:solidFill>
                  <a:srgbClr val="006666"/>
                </a:solidFill>
                <a:effectLst/>
                <a:latin typeface="Times New Roman" pitchFamily="18" charset="0"/>
                <a:ea typeface="Calibri" pitchFamily="34" charset="0"/>
                <a:cs typeface="Times New Roman" pitchFamily="18" charset="0"/>
              </a:rPr>
              <a:t>Будьте примером</a:t>
            </a:r>
            <a:endParaRPr lang="ru-RU" sz="2400" dirty="0" smtClean="0">
              <a:solidFill>
                <a:srgbClr val="006666"/>
              </a:solidFill>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v"/>
              <a:tabLst/>
            </a:pPr>
            <a:r>
              <a:rPr kumimoji="0" lang="ru-RU" sz="2400" b="0" i="0" u="none" strike="noStrike" cap="none" normalizeH="0" baseline="0" dirty="0" smtClean="0">
                <a:ln>
                  <a:noFill/>
                </a:ln>
                <a:solidFill>
                  <a:srgbClr val="006666"/>
                </a:solidFill>
                <a:effectLst/>
                <a:latin typeface="Times New Roman" pitchFamily="18" charset="0"/>
                <a:ea typeface="Calibri" pitchFamily="34" charset="0"/>
                <a:cs typeface="Times New Roman" pitchFamily="18" charset="0"/>
              </a:rPr>
              <a:t>Будьте посредником и проводником в общении ребенка с цифровым миром (</a:t>
            </a:r>
            <a:r>
              <a:rPr lang="ru-RU" sz="2400" dirty="0" smtClean="0">
                <a:solidFill>
                  <a:srgbClr val="006666"/>
                </a:solidFill>
                <a:latin typeface="Times New Roman" pitchFamily="18" charset="0"/>
                <a:ea typeface="Calibri" pitchFamily="34" charset="0"/>
                <a:cs typeface="Times New Roman" pitchFamily="18" charset="0"/>
              </a:rPr>
              <a:t>детско-родительский контроль)</a:t>
            </a:r>
            <a:r>
              <a:rPr lang="ru-RU" sz="2400" dirty="0" smtClean="0">
                <a:solidFill>
                  <a:srgbClr val="006666"/>
                </a:solidFill>
                <a:latin typeface="Times New Roman" pitchFamily="18" charset="0"/>
                <a:cs typeface="Times New Roman" pitchFamily="18" charset="0"/>
              </a:rPr>
              <a:t> </a:t>
            </a:r>
          </a:p>
          <a:p>
            <a:pPr marL="0" marR="0" lvl="0" indent="0" algn="l" defTabSz="914400" rtl="0" eaLnBrk="0" fontAlgn="base" latinLnBrk="0" hangingPunct="0">
              <a:lnSpc>
                <a:spcPct val="100000"/>
              </a:lnSpc>
              <a:spcBef>
                <a:spcPct val="0"/>
              </a:spcBef>
              <a:spcAft>
                <a:spcPct val="0"/>
              </a:spcAft>
              <a:buClrTx/>
              <a:buSzTx/>
              <a:buFont typeface="Wingdings" pitchFamily="2" charset="2"/>
              <a:buChar char="v"/>
              <a:tabLst/>
            </a:pPr>
            <a:r>
              <a:rPr lang="ru-RU" sz="2400" dirty="0" smtClean="0">
                <a:solidFill>
                  <a:srgbClr val="006666"/>
                </a:solidFill>
                <a:latin typeface="Times New Roman" pitchFamily="18" charset="0"/>
                <a:cs typeface="Times New Roman" pitchFamily="18" charset="0"/>
              </a:rPr>
              <a:t> О</a:t>
            </a:r>
            <a:r>
              <a:rPr kumimoji="0" lang="ru-RU" sz="2400" b="0" i="0" u="none" strike="noStrike" cap="none" normalizeH="0" baseline="0" dirty="0" smtClean="0">
                <a:ln>
                  <a:noFill/>
                </a:ln>
                <a:solidFill>
                  <a:srgbClr val="006666"/>
                </a:solidFill>
                <a:effectLst/>
                <a:latin typeface="Times New Roman" pitchFamily="18" charset="0"/>
                <a:ea typeface="Calibri" pitchFamily="34" charset="0"/>
                <a:cs typeface="Times New Roman" pitchFamily="18" charset="0"/>
              </a:rPr>
              <a:t>бращайте внимание на качество материала, которым интересуется ребенок</a:t>
            </a:r>
            <a:r>
              <a:rPr lang="ru-RU" sz="2400" dirty="0" smtClean="0">
                <a:solidFill>
                  <a:srgbClr val="006666"/>
                </a:solidFill>
                <a:latin typeface="Times New Roman" pitchFamily="18" charset="0"/>
                <a:cs typeface="Times New Roman" pitchFamily="18" charset="0"/>
              </a:rPr>
              <a:t>   </a:t>
            </a:r>
          </a:p>
          <a:p>
            <a:pPr marL="0" marR="0" lvl="0" indent="0" algn="l" defTabSz="914400" rtl="0" eaLnBrk="0" fontAlgn="base" latinLnBrk="0" hangingPunct="0">
              <a:lnSpc>
                <a:spcPct val="100000"/>
              </a:lnSpc>
              <a:spcBef>
                <a:spcPct val="0"/>
              </a:spcBef>
              <a:spcAft>
                <a:spcPct val="0"/>
              </a:spcAft>
              <a:buClrTx/>
              <a:buSzTx/>
              <a:buFont typeface="Wingdings" pitchFamily="2" charset="2"/>
              <a:buChar char="v"/>
              <a:tabLst/>
            </a:pPr>
            <a:r>
              <a:rPr lang="ru-RU" sz="2400" dirty="0" smtClean="0">
                <a:solidFill>
                  <a:srgbClr val="006666"/>
                </a:solidFill>
                <a:latin typeface="Times New Roman" pitchFamily="18" charset="0"/>
                <a:cs typeface="Times New Roman" pitchFamily="18" charset="0"/>
              </a:rPr>
              <a:t> </a:t>
            </a:r>
            <a:r>
              <a:rPr kumimoji="0" lang="ru-RU" sz="2400" b="0" i="0" u="none" strike="noStrike" cap="none" normalizeH="0" baseline="0" dirty="0" smtClean="0">
                <a:ln>
                  <a:noFill/>
                </a:ln>
                <a:solidFill>
                  <a:srgbClr val="006666"/>
                </a:solidFill>
                <a:effectLst/>
                <a:latin typeface="Times New Roman" pitchFamily="18" charset="0"/>
                <a:ea typeface="Calibri" pitchFamily="34" charset="0"/>
                <a:cs typeface="Times New Roman" pitchFamily="18" charset="0"/>
              </a:rPr>
              <a:t>Обозначьте зоны, которые будут свободны от интернета и цифровых устройств</a:t>
            </a:r>
            <a:endParaRPr lang="ru-RU" sz="2400" dirty="0" smtClean="0">
              <a:solidFill>
                <a:srgbClr val="006666"/>
              </a:solidFill>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v"/>
              <a:tabLst/>
            </a:pPr>
            <a:r>
              <a:rPr kumimoji="0" lang="ru-RU" sz="2400" b="0" i="0" u="none" strike="noStrike" cap="none" normalizeH="0" baseline="0" dirty="0" smtClean="0">
                <a:ln>
                  <a:noFill/>
                </a:ln>
                <a:solidFill>
                  <a:srgbClr val="006666"/>
                </a:solidFill>
                <a:effectLst/>
                <a:latin typeface="Times New Roman" pitchFamily="18" charset="0"/>
                <a:ea typeface="Calibri" pitchFamily="34" charset="0"/>
                <a:cs typeface="Times New Roman" pitchFamily="18" charset="0"/>
              </a:rPr>
              <a:t> Проводите свободное время совместно с ребенком, общайтесь и интересуйтесь его прошлым, настоящим и планами на будущее.</a:t>
            </a:r>
            <a:endParaRPr kumimoji="0" lang="ru-RU" sz="2400" b="0" i="0" u="none" strike="noStrike" cap="none" normalizeH="0" baseline="0" dirty="0" smtClean="0">
              <a:ln>
                <a:noFill/>
              </a:ln>
              <a:solidFill>
                <a:srgbClr val="006666"/>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TextBox 2"/>
          <p:cNvSpPr txBox="1"/>
          <p:nvPr/>
        </p:nvSpPr>
        <p:spPr>
          <a:xfrm>
            <a:off x="0" y="805543"/>
            <a:ext cx="9749336" cy="523220"/>
          </a:xfrm>
          <a:prstGeom prst="rect">
            <a:avLst/>
          </a:prstGeom>
          <a:noFill/>
        </p:spPr>
        <p:txBody>
          <a:bodyPr wrap="none" rtlCol="0">
            <a:spAutoFit/>
          </a:bodyPr>
          <a:lstStyle/>
          <a:p>
            <a:pPr lvl="0"/>
            <a:r>
              <a:rPr lang="ru-RU" sz="2800" b="1" dirty="0" smtClean="0">
                <a:solidFill>
                  <a:srgbClr val="006666"/>
                </a:solidFill>
                <a:latin typeface="Times New Roman" pitchFamily="18" charset="0"/>
                <a:ea typeface="Times New Roman" pitchFamily="18" charset="0"/>
                <a:cs typeface="Times New Roman" pitchFamily="18" charset="0"/>
              </a:rPr>
              <a:t>Зависимость 21века или как оторвать ребенка от гаджетов</a:t>
            </a:r>
            <a:endParaRPr lang="ru-RU" sz="1100" dirty="0" smtClean="0">
              <a:solidFill>
                <a:srgbClr val="006666"/>
              </a:solidFill>
              <a:latin typeface="Times New Roman" pitchFamily="18" charset="0"/>
              <a:cs typeface="Times New Roman" pitchFamily="18" charset="0"/>
            </a:endParaRPr>
          </a:p>
        </p:txBody>
      </p:sp>
    </p:spTree>
  </p:cSld>
  <p:clrMapOvr>
    <a:masterClrMapping/>
  </p:clrMapOvr>
  <p:transition>
    <p:newsflash/>
  </p:transition>
  <p:timing>
    <p:tnLst>
      <p:par>
        <p:cTn id="1" dur="indefinite" restart="never" nodeType="tmRoot"/>
      </p:par>
    </p:tnLst>
  </p:timing>
</p:sld>
</file>

<file path=ppt/theme/theme1.xml><?xml version="1.0" encoding="utf-8"?>
<a:theme xmlns:a="http://schemas.openxmlformats.org/drawingml/2006/main" name="tf89119559_win32">
  <a:themeElements>
    <a:clrScheme name="Модульная">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Office_36806557_TF89119559.potx" id="{88A434A9-C6E8-46BD-9ED5-4A76A6318908}" vid="{8EFEB026-C681-4701-9D01-A71982296CC4}"/>
    </a:ext>
  </a:extLst>
</a:theme>
</file>

<file path=ppt/theme/theme2.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77210f24a1be23c92c90fd886aa0aa">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60e05723c5c1908df1a1a4ebf11d344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Props1.xml><?xml version="1.0" encoding="utf-8"?>
<ds:datastoreItem xmlns:ds="http://schemas.openxmlformats.org/officeDocument/2006/customXml" ds:itemID="{9AEF1282-A6E9-4912-8AB9-8ED69BF7097D}">
  <ds:schemaRefs>
    <ds:schemaRef ds:uri="http://schemas.microsoft.com/sharepoint/v3/contenttype/forms"/>
  </ds:schemaRefs>
</ds:datastoreItem>
</file>

<file path=customXml/itemProps2.xml><?xml version="1.0" encoding="utf-8"?>
<ds:datastoreItem xmlns:ds="http://schemas.openxmlformats.org/officeDocument/2006/customXml" ds:itemID="{83E04B51-1D33-4F14-BBD7-79D7D27E2EE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C24F515-356D-4532-BE08-F6D7771916F0}">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tf89119559_win32</Template>
  <TotalTime>0</TotalTime>
  <Words>559</Words>
  <Application>Microsoft Office PowerPoint</Application>
  <PresentationFormat>Произвольный</PresentationFormat>
  <Paragraphs>48</Paragraphs>
  <Slides>9</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tf89119559_win32</vt:lpstr>
      <vt:lpstr>Слайд 1</vt:lpstr>
      <vt:lpstr>Слайд 2</vt:lpstr>
      <vt:lpstr>Слайд 3</vt:lpstr>
      <vt:lpstr>Слайд 4</vt:lpstr>
      <vt:lpstr>Слайд 5</vt:lpstr>
      <vt:lpstr>Слайд 6</vt:lpstr>
      <vt:lpstr>Слайд 7</vt:lpstr>
      <vt:lpstr>Слайд 8</vt:lpstr>
      <vt:lpstr>Слайд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2021-01-20T12:31:49Z</dcterms:created>
  <dcterms:modified xsi:type="dcterms:W3CDTF">2022-02-10T06:15:47Z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